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7" r:id="rId3"/>
    <p:sldId id="441" r:id="rId4"/>
    <p:sldId id="428" r:id="rId5"/>
    <p:sldId id="440" r:id="rId6"/>
    <p:sldId id="437" r:id="rId7"/>
    <p:sldId id="439" r:id="rId8"/>
    <p:sldId id="438" r:id="rId9"/>
    <p:sldId id="443" r:id="rId10"/>
    <p:sldId id="442" r:id="rId11"/>
    <p:sldId id="444" r:id="rId12"/>
    <p:sldId id="445" r:id="rId13"/>
    <p:sldId id="446" r:id="rId14"/>
    <p:sldId id="447" r:id="rId15"/>
    <p:sldId id="449" r:id="rId16"/>
    <p:sldId id="450" r:id="rId17"/>
    <p:sldId id="448" r:id="rId18"/>
    <p:sldId id="451" r:id="rId19"/>
    <p:sldId id="452" r:id="rId20"/>
    <p:sldId id="279" r:id="rId21"/>
    <p:sldId id="278" r:id="rId22"/>
    <p:sldId id="34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062"/>
    <a:srgbClr val="12364F"/>
    <a:srgbClr val="ED845E"/>
    <a:srgbClr val="EE8E5C"/>
    <a:srgbClr val="EF9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02E76-D82E-4173-890C-81A723F2ADA0}" v="5039" dt="2024-02-20T16:50:09.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565299421_tp_box_2" providerId="OAuth2" clId="{6F902E76-D82E-4173-890C-81A723F2ADA0}"/>
    <pc:docChg chg="undo custSel addSld delSld modSld sldOrd modMainMaster replTag delTag">
      <pc:chgData name="" userId="6565299421_tp_box_2" providerId="OAuth2" clId="{6F902E76-D82E-4173-890C-81A723F2ADA0}" dt="2024-02-20T16:50:09.678" v="13703"/>
      <pc:docMkLst>
        <pc:docMk/>
      </pc:docMkLst>
      <pc:sldChg chg="addSp modSp mod">
        <pc:chgData name="" userId="6565299421_tp_box_2" providerId="OAuth2" clId="{6F902E76-D82E-4173-890C-81A723F2ADA0}" dt="2024-02-20T08:50:34.236" v="232" actId="1076"/>
        <pc:sldMkLst>
          <pc:docMk/>
          <pc:sldMk cId="1532318415" sldId="257"/>
        </pc:sldMkLst>
        <pc:spChg chg="add mod">
          <ac:chgData name="" userId="6565299421_tp_box_2" providerId="OAuth2" clId="{6F902E76-D82E-4173-890C-81A723F2ADA0}" dt="2024-02-20T08:39:53.996" v="61" actId="207"/>
          <ac:spMkLst>
            <pc:docMk/>
            <pc:sldMk cId="1532318415" sldId="257"/>
            <ac:spMk id="5" creationId="{EEA915F7-676A-08A0-6BF5-495C24ECD935}"/>
          </ac:spMkLst>
        </pc:spChg>
        <pc:spChg chg="add mod">
          <ac:chgData name="" userId="6565299421_tp_box_2" providerId="OAuth2" clId="{6F902E76-D82E-4173-890C-81A723F2ADA0}" dt="2024-02-20T08:40:23.943" v="108" actId="1076"/>
          <ac:spMkLst>
            <pc:docMk/>
            <pc:sldMk cId="1532318415" sldId="257"/>
            <ac:spMk id="9" creationId="{239D031E-DD39-E6CE-6F8D-A154CE8AABC0}"/>
          </ac:spMkLst>
        </pc:spChg>
        <pc:picChg chg="add mod">
          <ac:chgData name="" userId="6565299421_tp_box_2" providerId="OAuth2" clId="{6F902E76-D82E-4173-890C-81A723F2ADA0}" dt="2024-02-20T08:50:34.236" v="232" actId="1076"/>
          <ac:picMkLst>
            <pc:docMk/>
            <pc:sldMk cId="1532318415" sldId="257"/>
            <ac:picMk id="10" creationId="{1B038637-1DBA-F399-5034-0BBC7DA053E2}"/>
          </ac:picMkLst>
        </pc:picChg>
      </pc:sldChg>
      <pc:sldChg chg="modSp add mod">
        <pc:chgData name="" userId="6565299421_tp_box_2" providerId="OAuth2" clId="{6F902E76-D82E-4173-890C-81A723F2ADA0}" dt="2024-02-20T15:47:25.694" v="12490" actId="207"/>
        <pc:sldMkLst>
          <pc:docMk/>
          <pc:sldMk cId="269554568" sldId="278"/>
        </pc:sldMkLst>
        <pc:spChg chg="mod">
          <ac:chgData name="" userId="6565299421_tp_box_2" providerId="OAuth2" clId="{6F902E76-D82E-4173-890C-81A723F2ADA0}" dt="2024-02-20T15:47:25.694" v="12490" actId="207"/>
          <ac:spMkLst>
            <pc:docMk/>
            <pc:sldMk cId="269554568" sldId="278"/>
            <ac:spMk id="6" creationId="{EE601C60-1E01-7079-BA51-FB6239CF22A7}"/>
          </ac:spMkLst>
        </pc:spChg>
      </pc:sldChg>
      <pc:sldChg chg="add ord">
        <pc:chgData name="" userId="6565299421_tp_box_2" providerId="OAuth2" clId="{6F902E76-D82E-4173-890C-81A723F2ADA0}" dt="2024-02-20T16:50:02.946" v="13692"/>
        <pc:sldMkLst>
          <pc:docMk/>
          <pc:sldMk cId="2304748214" sldId="279"/>
        </pc:sldMkLst>
      </pc:sldChg>
      <pc:sldChg chg="addSp delSp modSp mod modAnim">
        <pc:chgData name="" userId="6565299421_tp_box_2" providerId="OAuth2" clId="{6F902E76-D82E-4173-890C-81A723F2ADA0}" dt="2024-02-20T16:17:47.253" v="13270" actId="207"/>
        <pc:sldMkLst>
          <pc:docMk/>
          <pc:sldMk cId="4118671298" sldId="428"/>
        </pc:sldMkLst>
        <pc:spChg chg="add del mod">
          <ac:chgData name="" userId="6565299421_tp_box_2" providerId="OAuth2" clId="{6F902E76-D82E-4173-890C-81A723F2ADA0}" dt="2024-02-20T08:47:48.044" v="185"/>
          <ac:spMkLst>
            <pc:docMk/>
            <pc:sldMk cId="4118671298" sldId="428"/>
            <ac:spMk id="3" creationId="{387F7464-6483-085A-8C98-61AC1D28C6CE}"/>
          </ac:spMkLst>
        </pc:spChg>
        <pc:spChg chg="add del mod">
          <ac:chgData name="" userId="6565299421_tp_box_2" providerId="OAuth2" clId="{6F902E76-D82E-4173-890C-81A723F2ADA0}" dt="2024-02-20T08:47:48.044" v="185"/>
          <ac:spMkLst>
            <pc:docMk/>
            <pc:sldMk cId="4118671298" sldId="428"/>
            <ac:spMk id="5" creationId="{43753794-0096-7B3D-E951-032E440748BA}"/>
          </ac:spMkLst>
        </pc:spChg>
        <pc:spChg chg="add del mod">
          <ac:chgData name="" userId="6565299421_tp_box_2" providerId="OAuth2" clId="{6F902E76-D82E-4173-890C-81A723F2ADA0}" dt="2024-02-20T08:47:48.044" v="185"/>
          <ac:spMkLst>
            <pc:docMk/>
            <pc:sldMk cId="4118671298" sldId="428"/>
            <ac:spMk id="6" creationId="{57B69568-B71B-12EB-5EFF-9DDACE3718F5}"/>
          </ac:spMkLst>
        </pc:spChg>
        <pc:spChg chg="add del mod">
          <ac:chgData name="" userId="6565299421_tp_box_2" providerId="OAuth2" clId="{6F902E76-D82E-4173-890C-81A723F2ADA0}" dt="2024-02-20T08:47:48.044" v="185"/>
          <ac:spMkLst>
            <pc:docMk/>
            <pc:sldMk cId="4118671298" sldId="428"/>
            <ac:spMk id="7" creationId="{FDDCEB99-50BA-E285-63CC-4B798F3A34BC}"/>
          </ac:spMkLst>
        </pc:spChg>
        <pc:spChg chg="add del mod">
          <ac:chgData name="" userId="6565299421_tp_box_2" providerId="OAuth2" clId="{6F902E76-D82E-4173-890C-81A723F2ADA0}" dt="2024-02-20T08:47:48.044" v="185"/>
          <ac:spMkLst>
            <pc:docMk/>
            <pc:sldMk cId="4118671298" sldId="428"/>
            <ac:spMk id="8" creationId="{E2EEE23C-FD68-CAF0-8BD1-3CBF9E72C56A}"/>
          </ac:spMkLst>
        </pc:spChg>
        <pc:spChg chg="add del mod">
          <ac:chgData name="" userId="6565299421_tp_box_2" providerId="OAuth2" clId="{6F902E76-D82E-4173-890C-81A723F2ADA0}" dt="2024-02-20T09:03:36.908" v="613" actId="478"/>
          <ac:spMkLst>
            <pc:docMk/>
            <pc:sldMk cId="4118671298" sldId="428"/>
            <ac:spMk id="10" creationId="{FFA39F81-7BEB-8216-CFB2-5C47A9857392}"/>
          </ac:spMkLst>
        </pc:spChg>
        <pc:spChg chg="add mod">
          <ac:chgData name="" userId="6565299421_tp_box_2" providerId="OAuth2" clId="{6F902E76-D82E-4173-890C-81A723F2ADA0}" dt="2024-02-20T09:08:58.042" v="773" actId="207"/>
          <ac:spMkLst>
            <pc:docMk/>
            <pc:sldMk cId="4118671298" sldId="428"/>
            <ac:spMk id="11" creationId="{043E3C3E-27C5-E351-F101-53529CFFBC26}"/>
          </ac:spMkLst>
        </pc:spChg>
        <pc:spChg chg="add mod">
          <ac:chgData name="" userId="6565299421_tp_box_2" providerId="OAuth2" clId="{6F902E76-D82E-4173-890C-81A723F2ADA0}" dt="2024-02-20T16:17:35.720" v="13260" actId="1076"/>
          <ac:spMkLst>
            <pc:docMk/>
            <pc:sldMk cId="4118671298" sldId="428"/>
            <ac:spMk id="12" creationId="{BBF27EFF-21F8-3712-3FEC-82B50D054E43}"/>
          </ac:spMkLst>
        </pc:spChg>
        <pc:spChg chg="add mod">
          <ac:chgData name="" userId="6565299421_tp_box_2" providerId="OAuth2" clId="{6F902E76-D82E-4173-890C-81A723F2ADA0}" dt="2024-02-20T16:17:47.253" v="13270" actId="207"/>
          <ac:spMkLst>
            <pc:docMk/>
            <pc:sldMk cId="4118671298" sldId="428"/>
            <ac:spMk id="13" creationId="{358856F2-087C-8CEF-CD93-BD312BF9ABF0}"/>
          </ac:spMkLst>
        </pc:spChg>
        <pc:spChg chg="add mod">
          <ac:chgData name="" userId="6565299421_tp_box_2" providerId="OAuth2" clId="{6F902E76-D82E-4173-890C-81A723F2ADA0}" dt="2024-02-20T08:57:21.462" v="402" actId="404"/>
          <ac:spMkLst>
            <pc:docMk/>
            <pc:sldMk cId="4118671298" sldId="428"/>
            <ac:spMk id="14" creationId="{2CE6E640-8A5F-7D21-1B52-29A7D6ABADF6}"/>
          </ac:spMkLst>
        </pc:spChg>
        <pc:spChg chg="add del mod">
          <ac:chgData name="" userId="6565299421_tp_box_2" providerId="OAuth2" clId="{6F902E76-D82E-4173-890C-81A723F2ADA0}" dt="2024-02-20T08:57:36.927" v="413"/>
          <ac:spMkLst>
            <pc:docMk/>
            <pc:sldMk cId="4118671298" sldId="428"/>
            <ac:spMk id="15" creationId="{8446FF35-50F0-1422-4C44-0228123B30CB}"/>
          </ac:spMkLst>
        </pc:spChg>
        <pc:spChg chg="add del mod">
          <ac:chgData name="" userId="6565299421_tp_box_2" providerId="OAuth2" clId="{6F902E76-D82E-4173-890C-81A723F2ADA0}" dt="2024-02-20T08:57:36.927" v="413"/>
          <ac:spMkLst>
            <pc:docMk/>
            <pc:sldMk cId="4118671298" sldId="428"/>
            <ac:spMk id="16" creationId="{A995E4F6-DBA5-F0C2-285F-7F769FF52C3C}"/>
          </ac:spMkLst>
        </pc:spChg>
        <pc:spChg chg="add del mod">
          <ac:chgData name="" userId="6565299421_tp_box_2" providerId="OAuth2" clId="{6F902E76-D82E-4173-890C-81A723F2ADA0}" dt="2024-02-20T08:57:36.927" v="413"/>
          <ac:spMkLst>
            <pc:docMk/>
            <pc:sldMk cId="4118671298" sldId="428"/>
            <ac:spMk id="17" creationId="{0890974E-1BB9-C09A-04C9-ED00955A982B}"/>
          </ac:spMkLst>
        </pc:spChg>
        <pc:spChg chg="add del mod">
          <ac:chgData name="" userId="6565299421_tp_box_2" providerId="OAuth2" clId="{6F902E76-D82E-4173-890C-81A723F2ADA0}" dt="2024-02-20T08:57:36.927" v="413"/>
          <ac:spMkLst>
            <pc:docMk/>
            <pc:sldMk cId="4118671298" sldId="428"/>
            <ac:spMk id="18" creationId="{25FA555C-A972-13D0-9F00-41B613029585}"/>
          </ac:spMkLst>
        </pc:spChg>
        <pc:spChg chg="add del mod">
          <ac:chgData name="" userId="6565299421_tp_box_2" providerId="OAuth2" clId="{6F902E76-D82E-4173-890C-81A723F2ADA0}" dt="2024-02-20T08:57:36.927" v="413"/>
          <ac:spMkLst>
            <pc:docMk/>
            <pc:sldMk cId="4118671298" sldId="428"/>
            <ac:spMk id="19" creationId="{5922099F-B3CB-61B0-5B4F-F1217B5CA0F8}"/>
          </ac:spMkLst>
        </pc:spChg>
        <pc:spChg chg="add mod">
          <ac:chgData name="" userId="6565299421_tp_box_2" providerId="OAuth2" clId="{6F902E76-D82E-4173-890C-81A723F2ADA0}" dt="2024-02-20T16:17:35.720" v="13260" actId="1076"/>
          <ac:spMkLst>
            <pc:docMk/>
            <pc:sldMk cId="4118671298" sldId="428"/>
            <ac:spMk id="20" creationId="{8065C5BA-BB31-B6B4-52DE-849B1F3011C9}"/>
          </ac:spMkLst>
        </pc:spChg>
        <pc:spChg chg="add mod">
          <ac:chgData name="" userId="6565299421_tp_box_2" providerId="OAuth2" clId="{6F902E76-D82E-4173-890C-81A723F2ADA0}" dt="2024-02-20T16:17:29.741" v="13250" actId="1076"/>
          <ac:spMkLst>
            <pc:docMk/>
            <pc:sldMk cId="4118671298" sldId="428"/>
            <ac:spMk id="21" creationId="{C8D1943F-4634-7590-3CD7-68D7F7CF99A6}"/>
          </ac:spMkLst>
        </pc:spChg>
        <pc:picChg chg="mod">
          <ac:chgData name="" userId="6565299421_tp_box_2" providerId="OAuth2" clId="{6F902E76-D82E-4173-890C-81A723F2ADA0}" dt="2024-02-20T08:49:15.001" v="207" actId="1076"/>
          <ac:picMkLst>
            <pc:docMk/>
            <pc:sldMk cId="4118671298" sldId="428"/>
            <ac:picMk id="2" creationId="{59200B76-6474-4259-928C-289A69AD1BD8}"/>
          </ac:picMkLst>
        </pc:picChg>
        <pc:picChg chg="add mod">
          <ac:chgData name="" userId="6565299421_tp_box_2" providerId="OAuth2" clId="{6F902E76-D82E-4173-890C-81A723F2ADA0}" dt="2024-02-20T08:49:20.860" v="208" actId="1076"/>
          <ac:picMkLst>
            <pc:docMk/>
            <pc:sldMk cId="4118671298" sldId="428"/>
            <ac:picMk id="9" creationId="{DECE2ABC-2355-C889-D56C-36C3CF8C44E4}"/>
          </ac:picMkLst>
        </pc:picChg>
      </pc:sldChg>
      <pc:sldChg chg="addSp modSp add del mod">
        <pc:chgData name="" userId="6565299421_tp_box_2" providerId="OAuth2" clId="{6F902E76-D82E-4173-890C-81A723F2ADA0}" dt="2024-02-20T11:17:00.211" v="7077" actId="2696"/>
        <pc:sldMkLst>
          <pc:docMk/>
          <pc:sldMk cId="3139246984" sldId="436"/>
        </pc:sldMkLst>
        <pc:spChg chg="add mod">
          <ac:chgData name="" userId="6565299421_tp_box_2" providerId="OAuth2" clId="{6F902E76-D82E-4173-890C-81A723F2ADA0}" dt="2024-02-20T09:20:37.020" v="1125" actId="1076"/>
          <ac:spMkLst>
            <pc:docMk/>
            <pc:sldMk cId="3139246984" sldId="436"/>
            <ac:spMk id="2" creationId="{1A19F8EC-B2FA-C565-921B-1475E4060389}"/>
          </ac:spMkLst>
        </pc:spChg>
        <pc:spChg chg="mod">
          <ac:chgData name="" userId="6565299421_tp_box_2" providerId="OAuth2" clId="{6F902E76-D82E-4173-890C-81A723F2ADA0}" dt="2024-02-20T09:20:34.097" v="1124" actId="1076"/>
          <ac:spMkLst>
            <pc:docMk/>
            <pc:sldMk cId="3139246984" sldId="436"/>
            <ac:spMk id="3" creationId="{0220B1E8-F668-46EC-A6F0-F19740B1BA01}"/>
          </ac:spMkLst>
        </pc:spChg>
      </pc:sldChg>
      <pc:sldChg chg="addSp delSp modSp add mod modAnim">
        <pc:chgData name="" userId="6565299421_tp_box_2" providerId="OAuth2" clId="{6F902E76-D82E-4173-890C-81A723F2ADA0}" dt="2024-02-20T16:23:09.614" v="13371" actId="478"/>
        <pc:sldMkLst>
          <pc:docMk/>
          <pc:sldMk cId="2000273970" sldId="437"/>
        </pc:sldMkLst>
        <pc:spChg chg="add mod">
          <ac:chgData name="" userId="6565299421_tp_box_2" providerId="OAuth2" clId="{6F902E76-D82E-4173-890C-81A723F2ADA0}" dt="2024-02-20T09:11:04.137" v="814" actId="20577"/>
          <ac:spMkLst>
            <pc:docMk/>
            <pc:sldMk cId="2000273970" sldId="437"/>
            <ac:spMk id="3" creationId="{E96AF2C1-A5AA-D0F3-AFB6-BCB62286D81A}"/>
          </ac:spMkLst>
        </pc:spChg>
        <pc:spChg chg="add del mod">
          <ac:chgData name="" userId="6565299421_tp_box_2" providerId="OAuth2" clId="{6F902E76-D82E-4173-890C-81A723F2ADA0}" dt="2024-02-20T16:23:09.614" v="13371" actId="478"/>
          <ac:spMkLst>
            <pc:docMk/>
            <pc:sldMk cId="2000273970" sldId="437"/>
            <ac:spMk id="5" creationId="{D3969991-A323-E8F5-C68C-E2DD3D90ABF1}"/>
          </ac:spMkLst>
        </pc:spChg>
        <pc:spChg chg="add del mod">
          <ac:chgData name="" userId="6565299421_tp_box_2" providerId="OAuth2" clId="{6F902E76-D82E-4173-890C-81A723F2ADA0}" dt="2024-02-20T09:11:35.905" v="840"/>
          <ac:spMkLst>
            <pc:docMk/>
            <pc:sldMk cId="2000273970" sldId="437"/>
            <ac:spMk id="6" creationId="{97FDE3C2-FB67-5028-BA00-344E05EAA932}"/>
          </ac:spMkLst>
        </pc:spChg>
        <pc:spChg chg="add del mod">
          <ac:chgData name="" userId="6565299421_tp_box_2" providerId="OAuth2" clId="{6F902E76-D82E-4173-890C-81A723F2ADA0}" dt="2024-02-20T09:11:35.905" v="840"/>
          <ac:spMkLst>
            <pc:docMk/>
            <pc:sldMk cId="2000273970" sldId="437"/>
            <ac:spMk id="10" creationId="{3684AF4B-7589-7ADB-690F-840985C8DC7C}"/>
          </ac:spMkLst>
        </pc:spChg>
        <pc:spChg chg="add del mod">
          <ac:chgData name="" userId="6565299421_tp_box_2" providerId="OAuth2" clId="{6F902E76-D82E-4173-890C-81A723F2ADA0}" dt="2024-02-20T09:11:35.905" v="840"/>
          <ac:spMkLst>
            <pc:docMk/>
            <pc:sldMk cId="2000273970" sldId="437"/>
            <ac:spMk id="11" creationId="{32849C87-E21A-39C7-F0DC-D38AA2347F1B}"/>
          </ac:spMkLst>
        </pc:spChg>
        <pc:spChg chg="add del mod">
          <ac:chgData name="" userId="6565299421_tp_box_2" providerId="OAuth2" clId="{6F902E76-D82E-4173-890C-81A723F2ADA0}" dt="2024-02-20T09:11:35.905" v="840"/>
          <ac:spMkLst>
            <pc:docMk/>
            <pc:sldMk cId="2000273970" sldId="437"/>
            <ac:spMk id="12" creationId="{7BE961A1-AA0D-EDD4-E63D-A1A4F1875749}"/>
          </ac:spMkLst>
        </pc:spChg>
        <pc:spChg chg="add del mod">
          <ac:chgData name="" userId="6565299421_tp_box_2" providerId="OAuth2" clId="{6F902E76-D82E-4173-890C-81A723F2ADA0}" dt="2024-02-20T09:11:35.905" v="840"/>
          <ac:spMkLst>
            <pc:docMk/>
            <pc:sldMk cId="2000273970" sldId="437"/>
            <ac:spMk id="13" creationId="{7E4AC960-9EF0-7BCD-1A77-15702C38B7C2}"/>
          </ac:spMkLst>
        </pc:spChg>
        <pc:spChg chg="add del mod">
          <ac:chgData name="" userId="6565299421_tp_box_2" providerId="OAuth2" clId="{6F902E76-D82E-4173-890C-81A723F2ADA0}" dt="2024-02-20T09:11:35.905" v="840"/>
          <ac:spMkLst>
            <pc:docMk/>
            <pc:sldMk cId="2000273970" sldId="437"/>
            <ac:spMk id="14" creationId="{0E23091D-9CF2-2655-2900-67E32D6994FE}"/>
          </ac:spMkLst>
        </pc:spChg>
        <pc:spChg chg="add del mod">
          <ac:chgData name="" userId="6565299421_tp_box_2" providerId="OAuth2" clId="{6F902E76-D82E-4173-890C-81A723F2ADA0}" dt="2024-02-20T09:11:35.905" v="840"/>
          <ac:spMkLst>
            <pc:docMk/>
            <pc:sldMk cId="2000273970" sldId="437"/>
            <ac:spMk id="15" creationId="{A6C4AA90-1C5C-3645-9A0E-7DD6A9D93CC3}"/>
          </ac:spMkLst>
        </pc:spChg>
        <pc:spChg chg="add del mod">
          <ac:chgData name="" userId="6565299421_tp_box_2" providerId="OAuth2" clId="{6F902E76-D82E-4173-890C-81A723F2ADA0}" dt="2024-02-20T09:11:35.905" v="840"/>
          <ac:spMkLst>
            <pc:docMk/>
            <pc:sldMk cId="2000273970" sldId="437"/>
            <ac:spMk id="16" creationId="{1EB6CB07-471B-FA34-0DB7-4CCE9BE521D0}"/>
          </ac:spMkLst>
        </pc:spChg>
        <pc:spChg chg="add del mod">
          <ac:chgData name="" userId="6565299421_tp_box_2" providerId="OAuth2" clId="{6F902E76-D82E-4173-890C-81A723F2ADA0}" dt="2024-02-20T09:11:35.905" v="840"/>
          <ac:spMkLst>
            <pc:docMk/>
            <pc:sldMk cId="2000273970" sldId="437"/>
            <ac:spMk id="17" creationId="{6AFAD57C-5C89-25C4-F828-3E8AF379AA3D}"/>
          </ac:spMkLst>
        </pc:spChg>
        <pc:spChg chg="add del mod">
          <ac:chgData name="" userId="6565299421_tp_box_2" providerId="OAuth2" clId="{6F902E76-D82E-4173-890C-81A723F2ADA0}" dt="2024-02-20T09:11:35.905" v="840"/>
          <ac:spMkLst>
            <pc:docMk/>
            <pc:sldMk cId="2000273970" sldId="437"/>
            <ac:spMk id="18" creationId="{C90C24DA-0925-EEDF-9F48-8A5592EB8930}"/>
          </ac:spMkLst>
        </pc:spChg>
        <pc:spChg chg="add del mod">
          <ac:chgData name="" userId="6565299421_tp_box_2" providerId="OAuth2" clId="{6F902E76-D82E-4173-890C-81A723F2ADA0}" dt="2024-02-20T09:11:35.905" v="840"/>
          <ac:spMkLst>
            <pc:docMk/>
            <pc:sldMk cId="2000273970" sldId="437"/>
            <ac:spMk id="19" creationId="{4D02CFC0-EE8B-3DC5-64A3-843DD178023A}"/>
          </ac:spMkLst>
        </pc:spChg>
        <pc:spChg chg="add del mod">
          <ac:chgData name="" userId="6565299421_tp_box_2" providerId="OAuth2" clId="{6F902E76-D82E-4173-890C-81A723F2ADA0}" dt="2024-02-20T09:11:35.905" v="840"/>
          <ac:spMkLst>
            <pc:docMk/>
            <pc:sldMk cId="2000273970" sldId="437"/>
            <ac:spMk id="20" creationId="{66854C72-99B5-0B36-2DE5-75241C354CD2}"/>
          </ac:spMkLst>
        </pc:spChg>
        <pc:spChg chg="add del mod">
          <ac:chgData name="" userId="6565299421_tp_box_2" providerId="OAuth2" clId="{6F902E76-D82E-4173-890C-81A723F2ADA0}" dt="2024-02-20T09:11:35.905" v="840"/>
          <ac:spMkLst>
            <pc:docMk/>
            <pc:sldMk cId="2000273970" sldId="437"/>
            <ac:spMk id="23" creationId="{5DB6AD55-2B93-DB7F-C817-8C062A9294B2}"/>
          </ac:spMkLst>
        </pc:spChg>
        <pc:spChg chg="add mod">
          <ac:chgData name="" userId="6565299421_tp_box_2" providerId="OAuth2" clId="{6F902E76-D82E-4173-890C-81A723F2ADA0}" dt="2024-02-20T16:21:57.434" v="13348" actId="1036"/>
          <ac:spMkLst>
            <pc:docMk/>
            <pc:sldMk cId="2000273970" sldId="437"/>
            <ac:spMk id="26" creationId="{6942C60B-C867-ECFC-9F07-5A17725E559D}"/>
          </ac:spMkLst>
        </pc:spChg>
        <pc:spChg chg="add mod">
          <ac:chgData name="" userId="6565299421_tp_box_2" providerId="OAuth2" clId="{6F902E76-D82E-4173-890C-81A723F2ADA0}" dt="2024-02-20T09:29:58.247" v="1626" actId="1582"/>
          <ac:spMkLst>
            <pc:docMk/>
            <pc:sldMk cId="2000273970" sldId="437"/>
            <ac:spMk id="29" creationId="{8E91BCA5-0D65-D7E1-9CB9-F63FBC206A54}"/>
          </ac:spMkLst>
        </pc:spChg>
        <pc:spChg chg="add mod">
          <ac:chgData name="" userId="6565299421_tp_box_2" providerId="OAuth2" clId="{6F902E76-D82E-4173-890C-81A723F2ADA0}" dt="2024-02-20T09:29:58.247" v="1626" actId="1582"/>
          <ac:spMkLst>
            <pc:docMk/>
            <pc:sldMk cId="2000273970" sldId="437"/>
            <ac:spMk id="30" creationId="{2FD723DE-77CC-702C-EB03-9F4ADE716796}"/>
          </ac:spMkLst>
        </pc:spChg>
        <pc:spChg chg="add mod">
          <ac:chgData name="" userId="6565299421_tp_box_2" providerId="OAuth2" clId="{6F902E76-D82E-4173-890C-81A723F2ADA0}" dt="2024-02-20T09:29:58.247" v="1626" actId="1582"/>
          <ac:spMkLst>
            <pc:docMk/>
            <pc:sldMk cId="2000273970" sldId="437"/>
            <ac:spMk id="31" creationId="{BCFB1E65-19B0-073C-6F4D-A91FD5E9B053}"/>
          </ac:spMkLst>
        </pc:spChg>
        <pc:spChg chg="add mod">
          <ac:chgData name="" userId="6565299421_tp_box_2" providerId="OAuth2" clId="{6F902E76-D82E-4173-890C-81A723F2ADA0}" dt="2024-02-20T09:29:58.247" v="1626" actId="1582"/>
          <ac:spMkLst>
            <pc:docMk/>
            <pc:sldMk cId="2000273970" sldId="437"/>
            <ac:spMk id="32" creationId="{C30E2BE5-68C6-F29B-5A78-82EC1A3F5BBF}"/>
          </ac:spMkLst>
        </pc:spChg>
        <pc:spChg chg="add mod">
          <ac:chgData name="" userId="6565299421_tp_box_2" providerId="OAuth2" clId="{6F902E76-D82E-4173-890C-81A723F2ADA0}" dt="2024-02-20T09:29:58.247" v="1626" actId="1582"/>
          <ac:spMkLst>
            <pc:docMk/>
            <pc:sldMk cId="2000273970" sldId="437"/>
            <ac:spMk id="33" creationId="{0494F919-A12C-CE5D-6ECF-4F86BD8DFCCF}"/>
          </ac:spMkLst>
        </pc:spChg>
        <pc:spChg chg="add mod">
          <ac:chgData name="" userId="6565299421_tp_box_2" providerId="OAuth2" clId="{6F902E76-D82E-4173-890C-81A723F2ADA0}" dt="2024-02-20T09:29:58.247" v="1626" actId="1582"/>
          <ac:spMkLst>
            <pc:docMk/>
            <pc:sldMk cId="2000273970" sldId="437"/>
            <ac:spMk id="34" creationId="{F8639D9E-9C7A-664A-BE75-01B7A755559D}"/>
          </ac:spMkLst>
        </pc:spChg>
        <pc:spChg chg="add mod">
          <ac:chgData name="" userId="6565299421_tp_box_2" providerId="OAuth2" clId="{6F902E76-D82E-4173-890C-81A723F2ADA0}" dt="2024-02-20T09:29:58.247" v="1626" actId="1582"/>
          <ac:spMkLst>
            <pc:docMk/>
            <pc:sldMk cId="2000273970" sldId="437"/>
            <ac:spMk id="35" creationId="{747B13E2-A6EF-7118-2D6C-450FDF05C906}"/>
          </ac:spMkLst>
        </pc:spChg>
        <pc:spChg chg="add mod">
          <ac:chgData name="" userId="6565299421_tp_box_2" providerId="OAuth2" clId="{6F902E76-D82E-4173-890C-81A723F2ADA0}" dt="2024-02-20T09:29:58.247" v="1626" actId="1582"/>
          <ac:spMkLst>
            <pc:docMk/>
            <pc:sldMk cId="2000273970" sldId="437"/>
            <ac:spMk id="36" creationId="{4BC6FAD1-DDEE-B4ED-00E4-94C5B447ED8C}"/>
          </ac:spMkLst>
        </pc:spChg>
        <pc:spChg chg="add mod">
          <ac:chgData name="" userId="6565299421_tp_box_2" providerId="OAuth2" clId="{6F902E76-D82E-4173-890C-81A723F2ADA0}" dt="2024-02-20T16:21:48.957" v="13344" actId="1582"/>
          <ac:spMkLst>
            <pc:docMk/>
            <pc:sldMk cId="2000273970" sldId="437"/>
            <ac:spMk id="37" creationId="{45C3A985-0EBB-CEEA-2B20-24092335347A}"/>
          </ac:spMkLst>
        </pc:spChg>
        <pc:spChg chg="add mod">
          <ac:chgData name="" userId="6565299421_tp_box_2" providerId="OAuth2" clId="{6F902E76-D82E-4173-890C-81A723F2ADA0}" dt="2024-02-20T09:31:30.469" v="1677" actId="404"/>
          <ac:spMkLst>
            <pc:docMk/>
            <pc:sldMk cId="2000273970" sldId="437"/>
            <ac:spMk id="38" creationId="{F7183AB1-952A-25F7-40B8-D85EA1B6BA54}"/>
          </ac:spMkLst>
        </pc:spChg>
        <pc:spChg chg="add mod">
          <ac:chgData name="" userId="6565299421_tp_box_2" providerId="OAuth2" clId="{6F902E76-D82E-4173-890C-81A723F2ADA0}" dt="2024-02-20T09:29:58.247" v="1626" actId="1582"/>
          <ac:spMkLst>
            <pc:docMk/>
            <pc:sldMk cId="2000273970" sldId="437"/>
            <ac:spMk id="39" creationId="{707A3F75-94EE-AF03-9CBE-F0FA2F91E91B}"/>
          </ac:spMkLst>
        </pc:spChg>
        <pc:spChg chg="add mod">
          <ac:chgData name="" userId="6565299421_tp_box_2" providerId="OAuth2" clId="{6F902E76-D82E-4173-890C-81A723F2ADA0}" dt="2024-02-20T09:16:19.784" v="1113" actId="1035"/>
          <ac:spMkLst>
            <pc:docMk/>
            <pc:sldMk cId="2000273970" sldId="437"/>
            <ac:spMk id="42" creationId="{A7A5FF91-3942-5C66-C6E7-6839355B3C77}"/>
          </ac:spMkLst>
        </pc:spChg>
        <pc:spChg chg="add mod ord">
          <ac:chgData name="" userId="6565299421_tp_box_2" providerId="OAuth2" clId="{6F902E76-D82E-4173-890C-81A723F2ADA0}" dt="2024-02-20T09:27:42.752" v="1527" actId="14100"/>
          <ac:spMkLst>
            <pc:docMk/>
            <pc:sldMk cId="2000273970" sldId="437"/>
            <ac:spMk id="65" creationId="{81B74499-6FAA-0763-41F8-6B11D2D34467}"/>
          </ac:spMkLst>
        </pc:spChg>
        <pc:spChg chg="add mod ord">
          <ac:chgData name="" userId="6565299421_tp_box_2" providerId="OAuth2" clId="{6F902E76-D82E-4173-890C-81A723F2ADA0}" dt="2024-02-20T09:29:58.247" v="1626" actId="1582"/>
          <ac:spMkLst>
            <pc:docMk/>
            <pc:sldMk cId="2000273970" sldId="437"/>
            <ac:spMk id="66" creationId="{D2BE2950-EEF2-F34F-39F2-0BCDE13B320A}"/>
          </ac:spMkLst>
        </pc:spChg>
        <pc:spChg chg="add mod">
          <ac:chgData name="" userId="6565299421_tp_box_2" providerId="OAuth2" clId="{6F902E76-D82E-4173-890C-81A723F2ADA0}" dt="2024-02-20T09:40:43.940" v="1973" actId="1076"/>
          <ac:spMkLst>
            <pc:docMk/>
            <pc:sldMk cId="2000273970" sldId="437"/>
            <ac:spMk id="71" creationId="{F4306B52-3BD2-486E-248A-2C8C9739C535}"/>
          </ac:spMkLst>
        </pc:spChg>
        <pc:spChg chg="add mod">
          <ac:chgData name="" userId="6565299421_tp_box_2" providerId="OAuth2" clId="{6F902E76-D82E-4173-890C-81A723F2ADA0}" dt="2024-02-20T09:39:59.094" v="1963" actId="113"/>
          <ac:spMkLst>
            <pc:docMk/>
            <pc:sldMk cId="2000273970" sldId="437"/>
            <ac:spMk id="72" creationId="{F94302D9-B2FB-8446-ED97-682CF241D986}"/>
          </ac:spMkLst>
        </pc:spChg>
        <pc:cxnChg chg="add del mod">
          <ac:chgData name="" userId="6565299421_tp_box_2" providerId="OAuth2" clId="{6F902E76-D82E-4173-890C-81A723F2ADA0}" dt="2024-02-20T09:11:35.905" v="840"/>
          <ac:cxnSpMkLst>
            <pc:docMk/>
            <pc:sldMk cId="2000273970" sldId="437"/>
            <ac:cxnSpMk id="7" creationId="{5EF08ED5-7AA2-FE7C-2389-B2CC1FE53546}"/>
          </ac:cxnSpMkLst>
        </pc:cxnChg>
        <pc:cxnChg chg="add del mod">
          <ac:chgData name="" userId="6565299421_tp_box_2" providerId="OAuth2" clId="{6F902E76-D82E-4173-890C-81A723F2ADA0}" dt="2024-02-20T09:11:35.905" v="840"/>
          <ac:cxnSpMkLst>
            <pc:docMk/>
            <pc:sldMk cId="2000273970" sldId="437"/>
            <ac:cxnSpMk id="8" creationId="{1E011A9B-1C2D-6C8D-7A5F-3EB96B464BB6}"/>
          </ac:cxnSpMkLst>
        </pc:cxnChg>
        <pc:cxnChg chg="add del mod">
          <ac:chgData name="" userId="6565299421_tp_box_2" providerId="OAuth2" clId="{6F902E76-D82E-4173-890C-81A723F2ADA0}" dt="2024-02-20T09:11:35.905" v="840"/>
          <ac:cxnSpMkLst>
            <pc:docMk/>
            <pc:sldMk cId="2000273970" sldId="437"/>
            <ac:cxnSpMk id="21" creationId="{ED3C4219-CCA7-F0C3-07A9-37B4BE026EB4}"/>
          </ac:cxnSpMkLst>
        </pc:cxnChg>
        <pc:cxnChg chg="add del mod">
          <ac:chgData name="" userId="6565299421_tp_box_2" providerId="OAuth2" clId="{6F902E76-D82E-4173-890C-81A723F2ADA0}" dt="2024-02-20T09:11:35.905" v="840"/>
          <ac:cxnSpMkLst>
            <pc:docMk/>
            <pc:sldMk cId="2000273970" sldId="437"/>
            <ac:cxnSpMk id="22" creationId="{57CB6DB1-81BF-F695-3116-92F0B18FDF6E}"/>
          </ac:cxnSpMkLst>
        </pc:cxnChg>
        <pc:cxnChg chg="add del mod">
          <ac:chgData name="" userId="6565299421_tp_box_2" providerId="OAuth2" clId="{6F902E76-D82E-4173-890C-81A723F2ADA0}" dt="2024-02-20T09:11:35.905" v="840"/>
          <ac:cxnSpMkLst>
            <pc:docMk/>
            <pc:sldMk cId="2000273970" sldId="437"/>
            <ac:cxnSpMk id="24" creationId="{17DE6A2A-FA50-E1D0-EFB1-823AA9C26C93}"/>
          </ac:cxnSpMkLst>
        </pc:cxnChg>
        <pc:cxnChg chg="add del mod">
          <ac:chgData name="" userId="6565299421_tp_box_2" providerId="OAuth2" clId="{6F902E76-D82E-4173-890C-81A723F2ADA0}" dt="2024-02-20T09:11:35.905" v="840"/>
          <ac:cxnSpMkLst>
            <pc:docMk/>
            <pc:sldMk cId="2000273970" sldId="437"/>
            <ac:cxnSpMk id="25" creationId="{0FA053FC-7D3B-BBA0-CC17-6295DDD0B8BA}"/>
          </ac:cxnSpMkLst>
        </pc:cxnChg>
        <pc:cxnChg chg="add mod">
          <ac:chgData name="" userId="6565299421_tp_box_2" providerId="OAuth2" clId="{6F902E76-D82E-4173-890C-81A723F2ADA0}" dt="2024-02-20T09:16:19.784" v="1113" actId="1035"/>
          <ac:cxnSpMkLst>
            <pc:docMk/>
            <pc:sldMk cId="2000273970" sldId="437"/>
            <ac:cxnSpMk id="27" creationId="{22751FD2-1C88-EB48-141E-9B9913E0EAAB}"/>
          </ac:cxnSpMkLst>
        </pc:cxnChg>
        <pc:cxnChg chg="add mod">
          <ac:chgData name="" userId="6565299421_tp_box_2" providerId="OAuth2" clId="{6F902E76-D82E-4173-890C-81A723F2ADA0}" dt="2024-02-20T09:16:19.784" v="1113" actId="1035"/>
          <ac:cxnSpMkLst>
            <pc:docMk/>
            <pc:sldMk cId="2000273970" sldId="437"/>
            <ac:cxnSpMk id="28" creationId="{50F0BFDF-7A4C-7F59-7390-D4C0E291F679}"/>
          </ac:cxnSpMkLst>
        </pc:cxnChg>
        <pc:cxnChg chg="add mod">
          <ac:chgData name="" userId="6565299421_tp_box_2" providerId="OAuth2" clId="{6F902E76-D82E-4173-890C-81A723F2ADA0}" dt="2024-02-20T09:30:14.907" v="1636" actId="1582"/>
          <ac:cxnSpMkLst>
            <pc:docMk/>
            <pc:sldMk cId="2000273970" sldId="437"/>
            <ac:cxnSpMk id="40" creationId="{654CD96C-B400-6FC5-822B-08616B1723E7}"/>
          </ac:cxnSpMkLst>
        </pc:cxnChg>
        <pc:cxnChg chg="add mod">
          <ac:chgData name="" userId="6565299421_tp_box_2" providerId="OAuth2" clId="{6F902E76-D82E-4173-890C-81A723F2ADA0}" dt="2024-02-20T09:30:14.907" v="1636" actId="1582"/>
          <ac:cxnSpMkLst>
            <pc:docMk/>
            <pc:sldMk cId="2000273970" sldId="437"/>
            <ac:cxnSpMk id="41" creationId="{CFF69364-A2DC-8E1C-30CC-3BC42616C27B}"/>
          </ac:cxnSpMkLst>
        </pc:cxnChg>
        <pc:cxnChg chg="add mod">
          <ac:chgData name="" userId="6565299421_tp_box_2" providerId="OAuth2" clId="{6F902E76-D82E-4173-890C-81A723F2ADA0}" dt="2024-02-20T09:30:50.440" v="1656" actId="1582"/>
          <ac:cxnSpMkLst>
            <pc:docMk/>
            <pc:sldMk cId="2000273970" sldId="437"/>
            <ac:cxnSpMk id="43" creationId="{2A568A73-D0E4-B7C5-2B5A-110A011034E4}"/>
          </ac:cxnSpMkLst>
        </pc:cxnChg>
        <pc:cxnChg chg="add mod">
          <ac:chgData name="" userId="6565299421_tp_box_2" providerId="OAuth2" clId="{6F902E76-D82E-4173-890C-81A723F2ADA0}" dt="2024-02-20T09:30:23.720" v="1646" actId="1582"/>
          <ac:cxnSpMkLst>
            <pc:docMk/>
            <pc:sldMk cId="2000273970" sldId="437"/>
            <ac:cxnSpMk id="44" creationId="{68580652-0853-F143-C485-6484E6583267}"/>
          </ac:cxnSpMkLst>
        </pc:cxnChg>
      </pc:sldChg>
      <pc:sldChg chg="addSp delSp modSp add mod delAnim modAnim">
        <pc:chgData name="" userId="6565299421_tp_box_2" providerId="OAuth2" clId="{6F902E76-D82E-4173-890C-81A723F2ADA0}" dt="2024-02-20T16:26:22.154" v="13423" actId="403"/>
        <pc:sldMkLst>
          <pc:docMk/>
          <pc:sldMk cId="2036131735" sldId="438"/>
        </pc:sldMkLst>
        <pc:spChg chg="add del mod">
          <ac:chgData name="" userId="6565299421_tp_box_2" providerId="OAuth2" clId="{6F902E76-D82E-4173-890C-81A723F2ADA0}" dt="2024-02-20T09:34:37.885" v="1737" actId="478"/>
          <ac:spMkLst>
            <pc:docMk/>
            <pc:sldMk cId="2036131735" sldId="438"/>
            <ac:spMk id="3" creationId="{E5ED4AC4-C614-D40E-A563-61B8E0FFA5E6}"/>
          </ac:spMkLst>
        </pc:spChg>
        <pc:spChg chg="add del mod">
          <ac:chgData name="" userId="6565299421_tp_box_2" providerId="OAuth2" clId="{6F902E76-D82E-4173-890C-81A723F2ADA0}" dt="2024-02-20T09:34:37.885" v="1737" actId="478"/>
          <ac:spMkLst>
            <pc:docMk/>
            <pc:sldMk cId="2036131735" sldId="438"/>
            <ac:spMk id="5" creationId="{A54702E8-2E46-23EB-2C11-B08728EA47B2}"/>
          </ac:spMkLst>
        </pc:spChg>
        <pc:spChg chg="add del mod">
          <ac:chgData name="" userId="6565299421_tp_box_2" providerId="OAuth2" clId="{6F902E76-D82E-4173-890C-81A723F2ADA0}" dt="2024-02-20T09:34:37.885" v="1737" actId="478"/>
          <ac:spMkLst>
            <pc:docMk/>
            <pc:sldMk cId="2036131735" sldId="438"/>
            <ac:spMk id="6" creationId="{0BA78811-9993-6094-A42F-6C54C33832FA}"/>
          </ac:spMkLst>
        </pc:spChg>
        <pc:spChg chg="add del mod">
          <ac:chgData name="" userId="6565299421_tp_box_2" providerId="OAuth2" clId="{6F902E76-D82E-4173-890C-81A723F2ADA0}" dt="2024-02-20T09:34:37.885" v="1737" actId="478"/>
          <ac:spMkLst>
            <pc:docMk/>
            <pc:sldMk cId="2036131735" sldId="438"/>
            <ac:spMk id="7" creationId="{EB78D3F7-2F47-EE12-735C-ED6A2C7DC3F2}"/>
          </ac:spMkLst>
        </pc:spChg>
        <pc:spChg chg="add del mod">
          <ac:chgData name="" userId="6565299421_tp_box_2" providerId="OAuth2" clId="{6F902E76-D82E-4173-890C-81A723F2ADA0}" dt="2024-02-20T09:33:04.671" v="1715" actId="478"/>
          <ac:spMkLst>
            <pc:docMk/>
            <pc:sldMk cId="2036131735" sldId="438"/>
            <ac:spMk id="11" creationId="{779A4904-99A3-26C2-68D8-0ABD22BF0010}"/>
          </ac:spMkLst>
        </pc:spChg>
        <pc:spChg chg="add del mod">
          <ac:chgData name="" userId="6565299421_tp_box_2" providerId="OAuth2" clId="{6F902E76-D82E-4173-890C-81A723F2ADA0}" dt="2024-02-20T09:34:37.885" v="1737" actId="478"/>
          <ac:spMkLst>
            <pc:docMk/>
            <pc:sldMk cId="2036131735" sldId="438"/>
            <ac:spMk id="12" creationId="{51E49221-22C5-0365-6E32-A391508DC86F}"/>
          </ac:spMkLst>
        </pc:spChg>
        <pc:spChg chg="add del mod">
          <ac:chgData name="" userId="6565299421_tp_box_2" providerId="OAuth2" clId="{6F902E76-D82E-4173-890C-81A723F2ADA0}" dt="2024-02-20T09:34:37.885" v="1737" actId="478"/>
          <ac:spMkLst>
            <pc:docMk/>
            <pc:sldMk cId="2036131735" sldId="438"/>
            <ac:spMk id="13" creationId="{B675C176-14CA-AE10-34A5-F31567BA5694}"/>
          </ac:spMkLst>
        </pc:spChg>
        <pc:spChg chg="add del mod">
          <ac:chgData name="" userId="6565299421_tp_box_2" providerId="OAuth2" clId="{6F902E76-D82E-4173-890C-81A723F2ADA0}" dt="2024-02-20T09:34:37.885" v="1737" actId="478"/>
          <ac:spMkLst>
            <pc:docMk/>
            <pc:sldMk cId="2036131735" sldId="438"/>
            <ac:spMk id="14" creationId="{9F821645-3259-7ADB-F363-9F0A602A14EB}"/>
          </ac:spMkLst>
        </pc:spChg>
        <pc:spChg chg="add del mod">
          <ac:chgData name="" userId="6565299421_tp_box_2" providerId="OAuth2" clId="{6F902E76-D82E-4173-890C-81A723F2ADA0}" dt="2024-02-20T09:34:37.885" v="1737" actId="478"/>
          <ac:spMkLst>
            <pc:docMk/>
            <pc:sldMk cId="2036131735" sldId="438"/>
            <ac:spMk id="15" creationId="{748A8367-4B45-9944-2DB3-E9E27297CC91}"/>
          </ac:spMkLst>
        </pc:spChg>
        <pc:spChg chg="add del mod">
          <ac:chgData name="" userId="6565299421_tp_box_2" providerId="OAuth2" clId="{6F902E76-D82E-4173-890C-81A723F2ADA0}" dt="2024-02-20T09:34:37.885" v="1737" actId="478"/>
          <ac:spMkLst>
            <pc:docMk/>
            <pc:sldMk cId="2036131735" sldId="438"/>
            <ac:spMk id="16" creationId="{7138DC7D-C560-14D8-D1FA-B8EF5DDE15B0}"/>
          </ac:spMkLst>
        </pc:spChg>
        <pc:spChg chg="add del mod">
          <ac:chgData name="" userId="6565299421_tp_box_2" providerId="OAuth2" clId="{6F902E76-D82E-4173-890C-81A723F2ADA0}" dt="2024-02-20T09:34:37.885" v="1737" actId="478"/>
          <ac:spMkLst>
            <pc:docMk/>
            <pc:sldMk cId="2036131735" sldId="438"/>
            <ac:spMk id="17" creationId="{CC13B127-F087-4387-B722-4B0B9E1EC2C7}"/>
          </ac:spMkLst>
        </pc:spChg>
        <pc:spChg chg="add del mod">
          <ac:chgData name="" userId="6565299421_tp_box_2" providerId="OAuth2" clId="{6F902E76-D82E-4173-890C-81A723F2ADA0}" dt="2024-02-20T09:34:37.885" v="1737" actId="478"/>
          <ac:spMkLst>
            <pc:docMk/>
            <pc:sldMk cId="2036131735" sldId="438"/>
            <ac:spMk id="18" creationId="{A2D53809-963A-84F8-9370-3AC383BE98AA}"/>
          </ac:spMkLst>
        </pc:spChg>
        <pc:spChg chg="add del mod">
          <ac:chgData name="" userId="6565299421_tp_box_2" providerId="OAuth2" clId="{6F902E76-D82E-4173-890C-81A723F2ADA0}" dt="2024-02-20T09:34:37.885" v="1737" actId="478"/>
          <ac:spMkLst>
            <pc:docMk/>
            <pc:sldMk cId="2036131735" sldId="438"/>
            <ac:spMk id="19" creationId="{08BEE6E4-3965-8E17-AA0C-3B5B2A6C17B2}"/>
          </ac:spMkLst>
        </pc:spChg>
        <pc:spChg chg="add del mod">
          <ac:chgData name="" userId="6565299421_tp_box_2" providerId="OAuth2" clId="{6F902E76-D82E-4173-890C-81A723F2ADA0}" dt="2024-02-20T09:34:37.885" v="1737" actId="478"/>
          <ac:spMkLst>
            <pc:docMk/>
            <pc:sldMk cId="2036131735" sldId="438"/>
            <ac:spMk id="20" creationId="{5262AA35-9330-90B8-0B6E-95945B439056}"/>
          </ac:spMkLst>
        </pc:spChg>
        <pc:spChg chg="add del mod">
          <ac:chgData name="" userId="6565299421_tp_box_2" providerId="OAuth2" clId="{6F902E76-D82E-4173-890C-81A723F2ADA0}" dt="2024-02-20T09:34:37.885" v="1737" actId="478"/>
          <ac:spMkLst>
            <pc:docMk/>
            <pc:sldMk cId="2036131735" sldId="438"/>
            <ac:spMk id="21" creationId="{F6743AC9-2D83-E6E0-1D9C-A948370BBB63}"/>
          </ac:spMkLst>
        </pc:spChg>
        <pc:spChg chg="add del mod">
          <ac:chgData name="" userId="6565299421_tp_box_2" providerId="OAuth2" clId="{6F902E76-D82E-4173-890C-81A723F2ADA0}" dt="2024-02-20T09:34:37.885" v="1737" actId="478"/>
          <ac:spMkLst>
            <pc:docMk/>
            <pc:sldMk cId="2036131735" sldId="438"/>
            <ac:spMk id="22" creationId="{49D29B91-B286-38EC-7352-8B1435A83DED}"/>
          </ac:spMkLst>
        </pc:spChg>
        <pc:spChg chg="add del mod">
          <ac:chgData name="" userId="6565299421_tp_box_2" providerId="OAuth2" clId="{6F902E76-D82E-4173-890C-81A723F2ADA0}" dt="2024-02-20T09:34:37.885" v="1737" actId="478"/>
          <ac:spMkLst>
            <pc:docMk/>
            <pc:sldMk cId="2036131735" sldId="438"/>
            <ac:spMk id="23" creationId="{5E754245-5672-22A2-8ADA-2430E8E4B744}"/>
          </ac:spMkLst>
        </pc:spChg>
        <pc:spChg chg="add del mod">
          <ac:chgData name="" userId="6565299421_tp_box_2" providerId="OAuth2" clId="{6F902E76-D82E-4173-890C-81A723F2ADA0}" dt="2024-02-20T09:35:42.504" v="1794" actId="478"/>
          <ac:spMkLst>
            <pc:docMk/>
            <pc:sldMk cId="2036131735" sldId="438"/>
            <ac:spMk id="28" creationId="{2EDC7FF1-AAFF-15C9-EE18-327AFE609E37}"/>
          </ac:spMkLst>
        </pc:spChg>
        <pc:spChg chg="add del mod">
          <ac:chgData name="" userId="6565299421_tp_box_2" providerId="OAuth2" clId="{6F902E76-D82E-4173-890C-81A723F2ADA0}" dt="2024-02-20T09:35:42.504" v="1794" actId="478"/>
          <ac:spMkLst>
            <pc:docMk/>
            <pc:sldMk cId="2036131735" sldId="438"/>
            <ac:spMk id="29" creationId="{89F9450F-5D6D-067C-349F-72B6BF2584B0}"/>
          </ac:spMkLst>
        </pc:spChg>
        <pc:spChg chg="add del mod">
          <ac:chgData name="" userId="6565299421_tp_box_2" providerId="OAuth2" clId="{6F902E76-D82E-4173-890C-81A723F2ADA0}" dt="2024-02-20T09:35:42.504" v="1794" actId="478"/>
          <ac:spMkLst>
            <pc:docMk/>
            <pc:sldMk cId="2036131735" sldId="438"/>
            <ac:spMk id="32" creationId="{3AD621A8-8A63-AFE3-8E60-DFF7084DB67C}"/>
          </ac:spMkLst>
        </pc:spChg>
        <pc:spChg chg="add del mod">
          <ac:chgData name="" userId="6565299421_tp_box_2" providerId="OAuth2" clId="{6F902E76-D82E-4173-890C-81A723F2ADA0}" dt="2024-02-20T09:35:42.504" v="1794" actId="478"/>
          <ac:spMkLst>
            <pc:docMk/>
            <pc:sldMk cId="2036131735" sldId="438"/>
            <ac:spMk id="33" creationId="{53C0BA4B-0899-4C50-DA2C-D49ADD710009}"/>
          </ac:spMkLst>
        </pc:spChg>
        <pc:spChg chg="add del mod">
          <ac:chgData name="" userId="6565299421_tp_box_2" providerId="OAuth2" clId="{6F902E76-D82E-4173-890C-81A723F2ADA0}" dt="2024-02-20T09:35:42.504" v="1794" actId="478"/>
          <ac:spMkLst>
            <pc:docMk/>
            <pc:sldMk cId="2036131735" sldId="438"/>
            <ac:spMk id="34" creationId="{454177AC-B72E-C932-8F8A-576E795C622C}"/>
          </ac:spMkLst>
        </pc:spChg>
        <pc:spChg chg="add del mod">
          <ac:chgData name="" userId="6565299421_tp_box_2" providerId="OAuth2" clId="{6F902E76-D82E-4173-890C-81A723F2ADA0}" dt="2024-02-20T09:35:42.504" v="1794" actId="478"/>
          <ac:spMkLst>
            <pc:docMk/>
            <pc:sldMk cId="2036131735" sldId="438"/>
            <ac:spMk id="35" creationId="{9C590FC6-5928-3B9C-D2B3-3A740A8B6A8D}"/>
          </ac:spMkLst>
        </pc:spChg>
        <pc:spChg chg="add del mod">
          <ac:chgData name="" userId="6565299421_tp_box_2" providerId="OAuth2" clId="{6F902E76-D82E-4173-890C-81A723F2ADA0}" dt="2024-02-20T09:35:42.504" v="1794" actId="478"/>
          <ac:spMkLst>
            <pc:docMk/>
            <pc:sldMk cId="2036131735" sldId="438"/>
            <ac:spMk id="36" creationId="{83A33FAA-F8C5-D4BB-F581-3CE621AC7106}"/>
          </ac:spMkLst>
        </pc:spChg>
        <pc:spChg chg="add del mod">
          <ac:chgData name="" userId="6565299421_tp_box_2" providerId="OAuth2" clId="{6F902E76-D82E-4173-890C-81A723F2ADA0}" dt="2024-02-20T09:34:53.341" v="1748" actId="478"/>
          <ac:spMkLst>
            <pc:docMk/>
            <pc:sldMk cId="2036131735" sldId="438"/>
            <ac:spMk id="37" creationId="{64484218-599A-9F56-BCE1-BCF80E9F501F}"/>
          </ac:spMkLst>
        </pc:spChg>
        <pc:spChg chg="add del mod">
          <ac:chgData name="" userId="6565299421_tp_box_2" providerId="OAuth2" clId="{6F902E76-D82E-4173-890C-81A723F2ADA0}" dt="2024-02-20T09:35:42.504" v="1794" actId="478"/>
          <ac:spMkLst>
            <pc:docMk/>
            <pc:sldMk cId="2036131735" sldId="438"/>
            <ac:spMk id="38" creationId="{6946EFF3-C3EE-BA52-9AB4-35B08F5039D9}"/>
          </ac:spMkLst>
        </pc:spChg>
        <pc:spChg chg="add del mod">
          <ac:chgData name="" userId="6565299421_tp_box_2" providerId="OAuth2" clId="{6F902E76-D82E-4173-890C-81A723F2ADA0}" dt="2024-02-20T09:35:42.504" v="1794" actId="478"/>
          <ac:spMkLst>
            <pc:docMk/>
            <pc:sldMk cId="2036131735" sldId="438"/>
            <ac:spMk id="39" creationId="{EC3BFD80-7303-DEEB-CEA0-DABF503918A0}"/>
          </ac:spMkLst>
        </pc:spChg>
        <pc:spChg chg="add del mod">
          <ac:chgData name="" userId="6565299421_tp_box_2" providerId="OAuth2" clId="{6F902E76-D82E-4173-890C-81A723F2ADA0}" dt="2024-02-20T09:35:42.504" v="1794" actId="478"/>
          <ac:spMkLst>
            <pc:docMk/>
            <pc:sldMk cId="2036131735" sldId="438"/>
            <ac:spMk id="40" creationId="{0F1C7DD4-9220-88A0-3166-6B11D8E4D4AE}"/>
          </ac:spMkLst>
        </pc:spChg>
        <pc:spChg chg="add del mod">
          <ac:chgData name="" userId="6565299421_tp_box_2" providerId="OAuth2" clId="{6F902E76-D82E-4173-890C-81A723F2ADA0}" dt="2024-02-20T09:35:42.504" v="1794" actId="478"/>
          <ac:spMkLst>
            <pc:docMk/>
            <pc:sldMk cId="2036131735" sldId="438"/>
            <ac:spMk id="41" creationId="{2C80A06E-951C-6865-E9AD-9FBC3EF0EE31}"/>
          </ac:spMkLst>
        </pc:spChg>
        <pc:spChg chg="add del mod">
          <ac:chgData name="" userId="6565299421_tp_box_2" providerId="OAuth2" clId="{6F902E76-D82E-4173-890C-81A723F2ADA0}" dt="2024-02-20T09:35:42.504" v="1794" actId="478"/>
          <ac:spMkLst>
            <pc:docMk/>
            <pc:sldMk cId="2036131735" sldId="438"/>
            <ac:spMk id="42" creationId="{B2CF68CD-2E1D-D4AD-5F48-E880ED391D3C}"/>
          </ac:spMkLst>
        </pc:spChg>
        <pc:spChg chg="add del mod">
          <ac:chgData name="" userId="6565299421_tp_box_2" providerId="OAuth2" clId="{6F902E76-D82E-4173-890C-81A723F2ADA0}" dt="2024-02-20T09:35:42.504" v="1794" actId="478"/>
          <ac:spMkLst>
            <pc:docMk/>
            <pc:sldMk cId="2036131735" sldId="438"/>
            <ac:spMk id="43" creationId="{FDC67F70-94F8-C736-94F0-D965694222A8}"/>
          </ac:spMkLst>
        </pc:spChg>
        <pc:spChg chg="add del mod">
          <ac:chgData name="" userId="6565299421_tp_box_2" providerId="OAuth2" clId="{6F902E76-D82E-4173-890C-81A723F2ADA0}" dt="2024-02-20T09:35:42.504" v="1794" actId="478"/>
          <ac:spMkLst>
            <pc:docMk/>
            <pc:sldMk cId="2036131735" sldId="438"/>
            <ac:spMk id="44" creationId="{F37A62CB-F5BB-56B6-8267-E904CE3672AB}"/>
          </ac:spMkLst>
        </pc:spChg>
        <pc:spChg chg="add del mod">
          <ac:chgData name="" userId="6565299421_tp_box_2" providerId="OAuth2" clId="{6F902E76-D82E-4173-890C-81A723F2ADA0}" dt="2024-02-20T09:35:42.504" v="1794" actId="478"/>
          <ac:spMkLst>
            <pc:docMk/>
            <pc:sldMk cId="2036131735" sldId="438"/>
            <ac:spMk id="47" creationId="{FF949E96-203F-D1BB-0E4D-F40FB24AAEEC}"/>
          </ac:spMkLst>
        </pc:spChg>
        <pc:spChg chg="add del mod">
          <ac:chgData name="" userId="6565299421_tp_box_2" providerId="OAuth2" clId="{6F902E76-D82E-4173-890C-81A723F2ADA0}" dt="2024-02-20T09:44:21.227" v="1984" actId="478"/>
          <ac:spMkLst>
            <pc:docMk/>
            <pc:sldMk cId="2036131735" sldId="438"/>
            <ac:spMk id="50" creationId="{D391A85C-AD90-F857-C516-770ADF3476BA}"/>
          </ac:spMkLst>
        </pc:spChg>
        <pc:spChg chg="add del mod">
          <ac:chgData name="" userId="6565299421_tp_box_2" providerId="OAuth2" clId="{6F902E76-D82E-4173-890C-81A723F2ADA0}" dt="2024-02-20T09:44:21.227" v="1984" actId="478"/>
          <ac:spMkLst>
            <pc:docMk/>
            <pc:sldMk cId="2036131735" sldId="438"/>
            <ac:spMk id="51" creationId="{B079EA6E-0A0A-E413-F13E-A282DFEE5579}"/>
          </ac:spMkLst>
        </pc:spChg>
        <pc:spChg chg="add mod">
          <ac:chgData name="" userId="6565299421_tp_box_2" providerId="OAuth2" clId="{6F902E76-D82E-4173-890C-81A723F2ADA0}" dt="2024-02-20T10:16:44.642" v="3929" actId="20577"/>
          <ac:spMkLst>
            <pc:docMk/>
            <pc:sldMk cId="2036131735" sldId="438"/>
            <ac:spMk id="52" creationId="{9B8B6443-BA8A-FDAC-1793-4B30DFC6B60F}"/>
          </ac:spMkLst>
        </pc:spChg>
        <pc:spChg chg="add del mod">
          <ac:chgData name="" userId="6565299421_tp_box_2" providerId="OAuth2" clId="{6F902E76-D82E-4173-890C-81A723F2ADA0}" dt="2024-02-20T15:57:10.029" v="12933" actId="478"/>
          <ac:spMkLst>
            <pc:docMk/>
            <pc:sldMk cId="2036131735" sldId="438"/>
            <ac:spMk id="53" creationId="{3E5AF16F-DAEC-A147-8C1E-44A455068A97}"/>
          </ac:spMkLst>
        </pc:spChg>
        <pc:spChg chg="del mod">
          <ac:chgData name="" userId="6565299421_tp_box_2" providerId="OAuth2" clId="{6F902E76-D82E-4173-890C-81A723F2ADA0}" dt="2024-02-20T10:05:46.818" v="3116" actId="478"/>
          <ac:spMkLst>
            <pc:docMk/>
            <pc:sldMk cId="2036131735" sldId="438"/>
            <ac:spMk id="55" creationId="{80C28BBB-F291-2306-700F-682762CF7A2A}"/>
          </ac:spMkLst>
        </pc:spChg>
        <pc:spChg chg="mod">
          <ac:chgData name="" userId="6565299421_tp_box_2" providerId="OAuth2" clId="{6F902E76-D82E-4173-890C-81A723F2ADA0}" dt="2024-02-20T10:04:54.816" v="3098"/>
          <ac:spMkLst>
            <pc:docMk/>
            <pc:sldMk cId="2036131735" sldId="438"/>
            <ac:spMk id="59" creationId="{213EE68E-3C68-C2F8-EC30-7792E6C9A7CD}"/>
          </ac:spMkLst>
        </pc:spChg>
        <pc:spChg chg="mod">
          <ac:chgData name="" userId="6565299421_tp_box_2" providerId="OAuth2" clId="{6F902E76-D82E-4173-890C-81A723F2ADA0}" dt="2024-02-20T10:04:54.816" v="3098"/>
          <ac:spMkLst>
            <pc:docMk/>
            <pc:sldMk cId="2036131735" sldId="438"/>
            <ac:spMk id="60" creationId="{4E0FDB08-0F99-6D3C-F456-A47DC1E7AEB6}"/>
          </ac:spMkLst>
        </pc:spChg>
        <pc:spChg chg="mod">
          <ac:chgData name="" userId="6565299421_tp_box_2" providerId="OAuth2" clId="{6F902E76-D82E-4173-890C-81A723F2ADA0}" dt="2024-02-20T10:04:54.816" v="3098"/>
          <ac:spMkLst>
            <pc:docMk/>
            <pc:sldMk cId="2036131735" sldId="438"/>
            <ac:spMk id="61" creationId="{363A34CE-5A3A-DE63-FFD3-244DCD92BBA7}"/>
          </ac:spMkLst>
        </pc:spChg>
        <pc:spChg chg="mod">
          <ac:chgData name="" userId="6565299421_tp_box_2" providerId="OAuth2" clId="{6F902E76-D82E-4173-890C-81A723F2ADA0}" dt="2024-02-20T10:04:54.816" v="3098"/>
          <ac:spMkLst>
            <pc:docMk/>
            <pc:sldMk cId="2036131735" sldId="438"/>
            <ac:spMk id="62" creationId="{B7BFC8AB-A430-C6E5-3206-5FF1B88230FA}"/>
          </ac:spMkLst>
        </pc:spChg>
        <pc:spChg chg="mod">
          <ac:chgData name="" userId="6565299421_tp_box_2" providerId="OAuth2" clId="{6F902E76-D82E-4173-890C-81A723F2ADA0}" dt="2024-02-20T10:04:54.816" v="3098"/>
          <ac:spMkLst>
            <pc:docMk/>
            <pc:sldMk cId="2036131735" sldId="438"/>
            <ac:spMk id="63" creationId="{13EBEF43-BFE9-6A86-89E4-FC81890A8A54}"/>
          </ac:spMkLst>
        </pc:spChg>
        <pc:spChg chg="mod">
          <ac:chgData name="" userId="6565299421_tp_box_2" providerId="OAuth2" clId="{6F902E76-D82E-4173-890C-81A723F2ADA0}" dt="2024-02-20T10:04:54.816" v="3098"/>
          <ac:spMkLst>
            <pc:docMk/>
            <pc:sldMk cId="2036131735" sldId="438"/>
            <ac:spMk id="65" creationId="{968A599E-2FC2-4EBE-16EC-3F922A0A466D}"/>
          </ac:spMkLst>
        </pc:spChg>
        <pc:spChg chg="mod">
          <ac:chgData name="" userId="6565299421_tp_box_2" providerId="OAuth2" clId="{6F902E76-D82E-4173-890C-81A723F2ADA0}" dt="2024-02-20T10:04:54.816" v="3098"/>
          <ac:spMkLst>
            <pc:docMk/>
            <pc:sldMk cId="2036131735" sldId="438"/>
            <ac:spMk id="66" creationId="{12D22928-BF16-DDA9-365D-52FD4E0F21DA}"/>
          </ac:spMkLst>
        </pc:spChg>
        <pc:spChg chg="mod">
          <ac:chgData name="" userId="6565299421_tp_box_2" providerId="OAuth2" clId="{6F902E76-D82E-4173-890C-81A723F2ADA0}" dt="2024-02-20T10:04:54.816" v="3098"/>
          <ac:spMkLst>
            <pc:docMk/>
            <pc:sldMk cId="2036131735" sldId="438"/>
            <ac:spMk id="67" creationId="{6CABC811-1DF7-C3B8-1297-62605D264A68}"/>
          </ac:spMkLst>
        </pc:spChg>
        <pc:spChg chg="mod">
          <ac:chgData name="" userId="6565299421_tp_box_2" providerId="OAuth2" clId="{6F902E76-D82E-4173-890C-81A723F2ADA0}" dt="2024-02-20T10:04:54.816" v="3098"/>
          <ac:spMkLst>
            <pc:docMk/>
            <pc:sldMk cId="2036131735" sldId="438"/>
            <ac:spMk id="68" creationId="{9818A39A-4B1A-FEAB-4563-1AAF2A1741A4}"/>
          </ac:spMkLst>
        </pc:spChg>
        <pc:spChg chg="mod">
          <ac:chgData name="" userId="6565299421_tp_box_2" providerId="OAuth2" clId="{6F902E76-D82E-4173-890C-81A723F2ADA0}" dt="2024-02-20T10:04:54.816" v="3098"/>
          <ac:spMkLst>
            <pc:docMk/>
            <pc:sldMk cId="2036131735" sldId="438"/>
            <ac:spMk id="69" creationId="{C7EE079B-E561-1E73-386B-C3CDF0EC2CE3}"/>
          </ac:spMkLst>
        </pc:spChg>
        <pc:spChg chg="mod">
          <ac:chgData name="" userId="6565299421_tp_box_2" providerId="OAuth2" clId="{6F902E76-D82E-4173-890C-81A723F2ADA0}" dt="2024-02-20T10:04:54.816" v="3098"/>
          <ac:spMkLst>
            <pc:docMk/>
            <pc:sldMk cId="2036131735" sldId="438"/>
            <ac:spMk id="70" creationId="{DBBF6AA4-B156-1D09-66FD-D3CAD5511AAE}"/>
          </ac:spMkLst>
        </pc:spChg>
        <pc:spChg chg="mod">
          <ac:chgData name="" userId="6565299421_tp_box_2" providerId="OAuth2" clId="{6F902E76-D82E-4173-890C-81A723F2ADA0}" dt="2024-02-20T10:04:54.816" v="3098"/>
          <ac:spMkLst>
            <pc:docMk/>
            <pc:sldMk cId="2036131735" sldId="438"/>
            <ac:spMk id="75" creationId="{774F8E4D-676B-CB1B-0375-B152BEA8C4C3}"/>
          </ac:spMkLst>
        </pc:spChg>
        <pc:spChg chg="mod">
          <ac:chgData name="" userId="6565299421_tp_box_2" providerId="OAuth2" clId="{6F902E76-D82E-4173-890C-81A723F2ADA0}" dt="2024-02-20T10:04:54.816" v="3098"/>
          <ac:spMkLst>
            <pc:docMk/>
            <pc:sldMk cId="2036131735" sldId="438"/>
            <ac:spMk id="76" creationId="{867DC263-B3F8-11E7-92BF-4382A08EDF3A}"/>
          </ac:spMkLst>
        </pc:spChg>
        <pc:spChg chg="mod">
          <ac:chgData name="" userId="6565299421_tp_box_2" providerId="OAuth2" clId="{6F902E76-D82E-4173-890C-81A723F2ADA0}" dt="2024-02-20T10:04:54.816" v="3098"/>
          <ac:spMkLst>
            <pc:docMk/>
            <pc:sldMk cId="2036131735" sldId="438"/>
            <ac:spMk id="77" creationId="{83D6C367-A957-D09F-8ADD-E7EEFD2E0D98}"/>
          </ac:spMkLst>
        </pc:spChg>
        <pc:spChg chg="mod">
          <ac:chgData name="" userId="6565299421_tp_box_2" providerId="OAuth2" clId="{6F902E76-D82E-4173-890C-81A723F2ADA0}" dt="2024-02-20T10:04:54.816" v="3098"/>
          <ac:spMkLst>
            <pc:docMk/>
            <pc:sldMk cId="2036131735" sldId="438"/>
            <ac:spMk id="78" creationId="{30E1B889-EDBB-C032-E993-C1D21062BD08}"/>
          </ac:spMkLst>
        </pc:spChg>
        <pc:spChg chg="mod">
          <ac:chgData name="" userId="6565299421_tp_box_2" providerId="OAuth2" clId="{6F902E76-D82E-4173-890C-81A723F2ADA0}" dt="2024-02-20T10:04:54.816" v="3098"/>
          <ac:spMkLst>
            <pc:docMk/>
            <pc:sldMk cId="2036131735" sldId="438"/>
            <ac:spMk id="79" creationId="{0BD61E4A-22CA-34FA-23D0-582676D56424}"/>
          </ac:spMkLst>
        </pc:spChg>
        <pc:spChg chg="add del mod">
          <ac:chgData name="" userId="6565299421_tp_box_2" providerId="OAuth2" clId="{6F902E76-D82E-4173-890C-81A723F2ADA0}" dt="2024-02-20T10:12:42.344" v="3500" actId="478"/>
          <ac:spMkLst>
            <pc:docMk/>
            <pc:sldMk cId="2036131735" sldId="438"/>
            <ac:spMk id="80" creationId="{84C7415D-555A-9EE3-73B8-0A4E9DC1519A}"/>
          </ac:spMkLst>
        </pc:spChg>
        <pc:spChg chg="add del mod">
          <ac:chgData name="" userId="6565299421_tp_box_2" providerId="OAuth2" clId="{6F902E76-D82E-4173-890C-81A723F2ADA0}" dt="2024-02-20T10:07:52.916" v="3247" actId="478"/>
          <ac:spMkLst>
            <pc:docMk/>
            <pc:sldMk cId="2036131735" sldId="438"/>
            <ac:spMk id="81" creationId="{9885863A-A6A3-EAC6-DA30-C11D1CF86D98}"/>
          </ac:spMkLst>
        </pc:spChg>
        <pc:spChg chg="add mod">
          <ac:chgData name="" userId="6565299421_tp_box_2" providerId="OAuth2" clId="{6F902E76-D82E-4173-890C-81A723F2ADA0}" dt="2024-02-20T10:13:19.489" v="3550" actId="20577"/>
          <ac:spMkLst>
            <pc:docMk/>
            <pc:sldMk cId="2036131735" sldId="438"/>
            <ac:spMk id="82" creationId="{023B67DE-E3B9-E6FF-421B-DBDBBB97B6D8}"/>
          </ac:spMkLst>
        </pc:spChg>
        <pc:spChg chg="add del mod">
          <ac:chgData name="" userId="6565299421_tp_box_2" providerId="OAuth2" clId="{6F902E76-D82E-4173-890C-81A723F2ADA0}" dt="2024-02-20T10:07:53.683" v="3248" actId="478"/>
          <ac:spMkLst>
            <pc:docMk/>
            <pc:sldMk cId="2036131735" sldId="438"/>
            <ac:spMk id="83" creationId="{C5C502D3-80A1-930B-67E3-63E1D47E2232}"/>
          </ac:spMkLst>
        </pc:spChg>
        <pc:spChg chg="add del mod">
          <ac:chgData name="" userId="6565299421_tp_box_2" providerId="OAuth2" clId="{6F902E76-D82E-4173-890C-81A723F2ADA0}" dt="2024-02-20T10:07:54.755" v="3249" actId="478"/>
          <ac:spMkLst>
            <pc:docMk/>
            <pc:sldMk cId="2036131735" sldId="438"/>
            <ac:spMk id="84" creationId="{DE654E67-0656-088C-A43F-1C527D15A9B5}"/>
          </ac:spMkLst>
        </pc:spChg>
        <pc:spChg chg="add mod">
          <ac:chgData name="" userId="6565299421_tp_box_2" providerId="OAuth2" clId="{6F902E76-D82E-4173-890C-81A723F2ADA0}" dt="2024-02-20T11:15:34.145" v="7041" actId="14100"/>
          <ac:spMkLst>
            <pc:docMk/>
            <pc:sldMk cId="2036131735" sldId="438"/>
            <ac:spMk id="85" creationId="{84FC4588-0192-D4C1-2DAD-7A58A67D9CA3}"/>
          </ac:spMkLst>
        </pc:spChg>
        <pc:spChg chg="add mod">
          <ac:chgData name="" userId="6565299421_tp_box_2" providerId="OAuth2" clId="{6F902E76-D82E-4173-890C-81A723F2ADA0}" dt="2024-02-20T11:15:28.808" v="7040" actId="122"/>
          <ac:spMkLst>
            <pc:docMk/>
            <pc:sldMk cId="2036131735" sldId="438"/>
            <ac:spMk id="86" creationId="{65D08DCC-F606-6B1E-275A-C50EF27FA089}"/>
          </ac:spMkLst>
        </pc:spChg>
        <pc:spChg chg="add mod">
          <ac:chgData name="" userId="6565299421_tp_box_2" providerId="OAuth2" clId="{6F902E76-D82E-4173-890C-81A723F2ADA0}" dt="2024-02-20T10:15:36.851" v="3825" actId="14100"/>
          <ac:spMkLst>
            <pc:docMk/>
            <pc:sldMk cId="2036131735" sldId="438"/>
            <ac:spMk id="87" creationId="{E222D1B5-3F3F-C242-C2B5-D91ABFFEFDFD}"/>
          </ac:spMkLst>
        </pc:spChg>
        <pc:spChg chg="add del mod">
          <ac:chgData name="" userId="6565299421_tp_box_2" providerId="OAuth2" clId="{6F902E76-D82E-4173-890C-81A723F2ADA0}" dt="2024-02-20T10:14:20.207" v="3672"/>
          <ac:spMkLst>
            <pc:docMk/>
            <pc:sldMk cId="2036131735" sldId="438"/>
            <ac:spMk id="88" creationId="{D1D02D83-3387-9784-92DA-738EB85ABE76}"/>
          </ac:spMkLst>
        </pc:spChg>
        <pc:spChg chg="add mod">
          <ac:chgData name="" userId="6565299421_tp_box_2" providerId="OAuth2" clId="{6F902E76-D82E-4173-890C-81A723F2ADA0}" dt="2024-02-20T10:15:57.684" v="3851" actId="20577"/>
          <ac:spMkLst>
            <pc:docMk/>
            <pc:sldMk cId="2036131735" sldId="438"/>
            <ac:spMk id="89" creationId="{00910B3F-9346-83E5-62C3-5B928AFAFADA}"/>
          </ac:spMkLst>
        </pc:spChg>
        <pc:spChg chg="add mod">
          <ac:chgData name="" userId="6565299421_tp_box_2" providerId="OAuth2" clId="{6F902E76-D82E-4173-890C-81A723F2ADA0}" dt="2024-02-20T16:26:22.154" v="13423" actId="403"/>
          <ac:spMkLst>
            <pc:docMk/>
            <pc:sldMk cId="2036131735" sldId="438"/>
            <ac:spMk id="90" creationId="{9B38830A-265E-4530-E7CD-2B37C98E05D6}"/>
          </ac:spMkLst>
        </pc:spChg>
        <pc:grpChg chg="add del mod">
          <ac:chgData name="" userId="6565299421_tp_box_2" providerId="OAuth2" clId="{6F902E76-D82E-4173-890C-81A723F2ADA0}" dt="2024-02-20T10:05:51.412" v="3117" actId="478"/>
          <ac:grpSpMkLst>
            <pc:docMk/>
            <pc:sldMk cId="2036131735" sldId="438"/>
            <ac:grpSpMk id="54" creationId="{2F84579E-669E-9D68-6C5B-D677C8ECD3FD}"/>
          </ac:grpSpMkLst>
        </pc:grpChg>
        <pc:cxnChg chg="add del mod">
          <ac:chgData name="" userId="6565299421_tp_box_2" providerId="OAuth2" clId="{6F902E76-D82E-4173-890C-81A723F2ADA0}" dt="2024-02-20T09:34:37.885" v="1737" actId="478"/>
          <ac:cxnSpMkLst>
            <pc:docMk/>
            <pc:sldMk cId="2036131735" sldId="438"/>
            <ac:cxnSpMk id="8" creationId="{4BC65508-7EE3-8632-908F-57A981FD0563}"/>
          </ac:cxnSpMkLst>
        </pc:cxnChg>
        <pc:cxnChg chg="add del mod">
          <ac:chgData name="" userId="6565299421_tp_box_2" providerId="OAuth2" clId="{6F902E76-D82E-4173-890C-81A723F2ADA0}" dt="2024-02-20T09:34:37.885" v="1737" actId="478"/>
          <ac:cxnSpMkLst>
            <pc:docMk/>
            <pc:sldMk cId="2036131735" sldId="438"/>
            <ac:cxnSpMk id="10" creationId="{0D61D89F-1AC4-68CA-B212-0CF8B198ABE8}"/>
          </ac:cxnSpMkLst>
        </pc:cxnChg>
        <pc:cxnChg chg="add del mod">
          <ac:chgData name="" userId="6565299421_tp_box_2" providerId="OAuth2" clId="{6F902E76-D82E-4173-890C-81A723F2ADA0}" dt="2024-02-20T09:34:37.885" v="1737" actId="478"/>
          <ac:cxnSpMkLst>
            <pc:docMk/>
            <pc:sldMk cId="2036131735" sldId="438"/>
            <ac:cxnSpMk id="24" creationId="{502E0A71-C836-3938-F7B2-A6B9C662F6F8}"/>
          </ac:cxnSpMkLst>
        </pc:cxnChg>
        <pc:cxnChg chg="add del mod">
          <ac:chgData name="" userId="6565299421_tp_box_2" providerId="OAuth2" clId="{6F902E76-D82E-4173-890C-81A723F2ADA0}" dt="2024-02-20T09:34:37.885" v="1737" actId="478"/>
          <ac:cxnSpMkLst>
            <pc:docMk/>
            <pc:sldMk cId="2036131735" sldId="438"/>
            <ac:cxnSpMk id="25" creationId="{24FB81FE-C2A5-A9E5-F41F-E86B3FC320C5}"/>
          </ac:cxnSpMkLst>
        </pc:cxnChg>
        <pc:cxnChg chg="add del mod">
          <ac:chgData name="" userId="6565299421_tp_box_2" providerId="OAuth2" clId="{6F902E76-D82E-4173-890C-81A723F2ADA0}" dt="2024-02-20T09:34:37.885" v="1737" actId="478"/>
          <ac:cxnSpMkLst>
            <pc:docMk/>
            <pc:sldMk cId="2036131735" sldId="438"/>
            <ac:cxnSpMk id="26" creationId="{F46CA830-5553-E730-810F-069C57FF5EDE}"/>
          </ac:cxnSpMkLst>
        </pc:cxnChg>
        <pc:cxnChg chg="add del mod">
          <ac:chgData name="" userId="6565299421_tp_box_2" providerId="OAuth2" clId="{6F902E76-D82E-4173-890C-81A723F2ADA0}" dt="2024-02-20T09:34:37.885" v="1737" actId="478"/>
          <ac:cxnSpMkLst>
            <pc:docMk/>
            <pc:sldMk cId="2036131735" sldId="438"/>
            <ac:cxnSpMk id="27" creationId="{4FE073A4-8625-5000-EF5B-ED8347623B91}"/>
          </ac:cxnSpMkLst>
        </pc:cxnChg>
        <pc:cxnChg chg="add del mod">
          <ac:chgData name="" userId="6565299421_tp_box_2" providerId="OAuth2" clId="{6F902E76-D82E-4173-890C-81A723F2ADA0}" dt="2024-02-20T09:35:42.504" v="1794" actId="478"/>
          <ac:cxnSpMkLst>
            <pc:docMk/>
            <pc:sldMk cId="2036131735" sldId="438"/>
            <ac:cxnSpMk id="30" creationId="{4CDCDA55-47AD-C1B8-85E1-AC3C5EC3E0BD}"/>
          </ac:cxnSpMkLst>
        </pc:cxnChg>
        <pc:cxnChg chg="add del mod">
          <ac:chgData name="" userId="6565299421_tp_box_2" providerId="OAuth2" clId="{6F902E76-D82E-4173-890C-81A723F2ADA0}" dt="2024-02-20T09:35:42.504" v="1794" actId="478"/>
          <ac:cxnSpMkLst>
            <pc:docMk/>
            <pc:sldMk cId="2036131735" sldId="438"/>
            <ac:cxnSpMk id="31" creationId="{7971E12E-B53D-A0AB-CEDF-F116B8B88FD9}"/>
          </ac:cxnSpMkLst>
        </pc:cxnChg>
        <pc:cxnChg chg="add del mod">
          <ac:chgData name="" userId="6565299421_tp_box_2" providerId="OAuth2" clId="{6F902E76-D82E-4173-890C-81A723F2ADA0}" dt="2024-02-20T09:35:42.504" v="1794" actId="478"/>
          <ac:cxnSpMkLst>
            <pc:docMk/>
            <pc:sldMk cId="2036131735" sldId="438"/>
            <ac:cxnSpMk id="45" creationId="{400E2C5D-DE78-A7BA-E446-E08B57DCB1FE}"/>
          </ac:cxnSpMkLst>
        </pc:cxnChg>
        <pc:cxnChg chg="add del mod">
          <ac:chgData name="" userId="6565299421_tp_box_2" providerId="OAuth2" clId="{6F902E76-D82E-4173-890C-81A723F2ADA0}" dt="2024-02-20T09:35:42.504" v="1794" actId="478"/>
          <ac:cxnSpMkLst>
            <pc:docMk/>
            <pc:sldMk cId="2036131735" sldId="438"/>
            <ac:cxnSpMk id="46" creationId="{84232B8C-FB33-A75C-7F53-E3CB5E7134E4}"/>
          </ac:cxnSpMkLst>
        </pc:cxnChg>
        <pc:cxnChg chg="add del mod">
          <ac:chgData name="" userId="6565299421_tp_box_2" providerId="OAuth2" clId="{6F902E76-D82E-4173-890C-81A723F2ADA0}" dt="2024-02-20T09:35:42.504" v="1794" actId="478"/>
          <ac:cxnSpMkLst>
            <pc:docMk/>
            <pc:sldMk cId="2036131735" sldId="438"/>
            <ac:cxnSpMk id="48" creationId="{05DC580E-8514-E259-B77D-91E624BEBC98}"/>
          </ac:cxnSpMkLst>
        </pc:cxnChg>
        <pc:cxnChg chg="add del mod">
          <ac:chgData name="" userId="6565299421_tp_box_2" providerId="OAuth2" clId="{6F902E76-D82E-4173-890C-81A723F2ADA0}" dt="2024-02-20T09:35:42.504" v="1794" actId="478"/>
          <ac:cxnSpMkLst>
            <pc:docMk/>
            <pc:sldMk cId="2036131735" sldId="438"/>
            <ac:cxnSpMk id="49" creationId="{F5E7E1CB-3E81-767F-1C72-20627731FC13}"/>
          </ac:cxnSpMkLst>
        </pc:cxnChg>
        <pc:cxnChg chg="mod">
          <ac:chgData name="" userId="6565299421_tp_box_2" providerId="OAuth2" clId="{6F902E76-D82E-4173-890C-81A723F2ADA0}" dt="2024-02-20T10:04:54.816" v="3098"/>
          <ac:cxnSpMkLst>
            <pc:docMk/>
            <pc:sldMk cId="2036131735" sldId="438"/>
            <ac:cxnSpMk id="56" creationId="{71B178ED-839D-F44F-E3AA-F1A94DC98966}"/>
          </ac:cxnSpMkLst>
        </pc:cxnChg>
        <pc:cxnChg chg="mod">
          <ac:chgData name="" userId="6565299421_tp_box_2" providerId="OAuth2" clId="{6F902E76-D82E-4173-890C-81A723F2ADA0}" dt="2024-02-20T10:04:54.816" v="3098"/>
          <ac:cxnSpMkLst>
            <pc:docMk/>
            <pc:sldMk cId="2036131735" sldId="438"/>
            <ac:cxnSpMk id="57" creationId="{05E15A74-8E21-8F7B-B3EE-154AFBC4EB82}"/>
          </ac:cxnSpMkLst>
        </pc:cxnChg>
        <pc:cxnChg chg="mod">
          <ac:chgData name="" userId="6565299421_tp_box_2" providerId="OAuth2" clId="{6F902E76-D82E-4173-890C-81A723F2ADA0}" dt="2024-02-20T10:04:54.816" v="3098"/>
          <ac:cxnSpMkLst>
            <pc:docMk/>
            <pc:sldMk cId="2036131735" sldId="438"/>
            <ac:cxnSpMk id="58" creationId="{68975F23-4DEF-AF86-B1BB-C521E1427F2B}"/>
          </ac:cxnSpMkLst>
        </pc:cxnChg>
        <pc:cxnChg chg="mod">
          <ac:chgData name="" userId="6565299421_tp_box_2" providerId="OAuth2" clId="{6F902E76-D82E-4173-890C-81A723F2ADA0}" dt="2024-02-20T10:04:54.816" v="3098"/>
          <ac:cxnSpMkLst>
            <pc:docMk/>
            <pc:sldMk cId="2036131735" sldId="438"/>
            <ac:cxnSpMk id="64" creationId="{3BD8648E-B74E-DF47-CFE3-318D38E77C3F}"/>
          </ac:cxnSpMkLst>
        </pc:cxnChg>
        <pc:cxnChg chg="mod">
          <ac:chgData name="" userId="6565299421_tp_box_2" providerId="OAuth2" clId="{6F902E76-D82E-4173-890C-81A723F2ADA0}" dt="2024-02-20T10:04:54.816" v="3098"/>
          <ac:cxnSpMkLst>
            <pc:docMk/>
            <pc:sldMk cId="2036131735" sldId="438"/>
            <ac:cxnSpMk id="71" creationId="{8124FD0F-835B-E336-3A4D-295F0A7D9BBB}"/>
          </ac:cxnSpMkLst>
        </pc:cxnChg>
        <pc:cxnChg chg="mod">
          <ac:chgData name="" userId="6565299421_tp_box_2" providerId="OAuth2" clId="{6F902E76-D82E-4173-890C-81A723F2ADA0}" dt="2024-02-20T10:04:54.816" v="3098"/>
          <ac:cxnSpMkLst>
            <pc:docMk/>
            <pc:sldMk cId="2036131735" sldId="438"/>
            <ac:cxnSpMk id="72" creationId="{F7148CCA-B302-5607-015D-67F71E792B4C}"/>
          </ac:cxnSpMkLst>
        </pc:cxnChg>
        <pc:cxnChg chg="mod">
          <ac:chgData name="" userId="6565299421_tp_box_2" providerId="OAuth2" clId="{6F902E76-D82E-4173-890C-81A723F2ADA0}" dt="2024-02-20T10:04:54.816" v="3098"/>
          <ac:cxnSpMkLst>
            <pc:docMk/>
            <pc:sldMk cId="2036131735" sldId="438"/>
            <ac:cxnSpMk id="73" creationId="{38BA5772-9597-734A-AA85-698496C725E8}"/>
          </ac:cxnSpMkLst>
        </pc:cxnChg>
        <pc:cxnChg chg="mod">
          <ac:chgData name="" userId="6565299421_tp_box_2" providerId="OAuth2" clId="{6F902E76-D82E-4173-890C-81A723F2ADA0}" dt="2024-02-20T10:04:54.816" v="3098"/>
          <ac:cxnSpMkLst>
            <pc:docMk/>
            <pc:sldMk cId="2036131735" sldId="438"/>
            <ac:cxnSpMk id="74" creationId="{7A32CEF8-AA72-F116-980B-1B762222AF95}"/>
          </ac:cxnSpMkLst>
        </pc:cxnChg>
      </pc:sldChg>
      <pc:sldChg chg="addSp delSp modSp add mod ord modAnim">
        <pc:chgData name="" userId="6565299421_tp_box_2" providerId="OAuth2" clId="{6F902E76-D82E-4173-890C-81A723F2ADA0}" dt="2024-02-20T16:25:40.578" v="13413"/>
        <pc:sldMkLst>
          <pc:docMk/>
          <pc:sldMk cId="2312356480" sldId="439"/>
        </pc:sldMkLst>
        <pc:spChg chg="add del mod">
          <ac:chgData name="" userId="6565299421_tp_box_2" providerId="OAuth2" clId="{6F902E76-D82E-4173-890C-81A723F2ADA0}" dt="2024-02-20T09:35:04.869" v="1759"/>
          <ac:spMkLst>
            <pc:docMk/>
            <pc:sldMk cId="2312356480" sldId="439"/>
            <ac:spMk id="5" creationId="{C00EBBD9-7799-AD1F-1EB0-E867845E6A3C}"/>
          </ac:spMkLst>
        </pc:spChg>
        <pc:spChg chg="add del mod">
          <ac:chgData name="" userId="6565299421_tp_box_2" providerId="OAuth2" clId="{6F902E76-D82E-4173-890C-81A723F2ADA0}" dt="2024-02-20T09:35:04.869" v="1759"/>
          <ac:spMkLst>
            <pc:docMk/>
            <pc:sldMk cId="2312356480" sldId="439"/>
            <ac:spMk id="6" creationId="{2A942EC7-69A3-AE7B-B16B-85752CEA3B52}"/>
          </ac:spMkLst>
        </pc:spChg>
        <pc:spChg chg="add del mod">
          <ac:chgData name="" userId="6565299421_tp_box_2" providerId="OAuth2" clId="{6F902E76-D82E-4173-890C-81A723F2ADA0}" dt="2024-02-20T09:35:04.869" v="1759"/>
          <ac:spMkLst>
            <pc:docMk/>
            <pc:sldMk cId="2312356480" sldId="439"/>
            <ac:spMk id="10" creationId="{0CC168AA-0E97-B657-2365-26EE1B46297A}"/>
          </ac:spMkLst>
        </pc:spChg>
        <pc:spChg chg="add del mod">
          <ac:chgData name="" userId="6565299421_tp_box_2" providerId="OAuth2" clId="{6F902E76-D82E-4173-890C-81A723F2ADA0}" dt="2024-02-20T09:35:04.869" v="1759"/>
          <ac:spMkLst>
            <pc:docMk/>
            <pc:sldMk cId="2312356480" sldId="439"/>
            <ac:spMk id="11" creationId="{D12ACBE7-21CC-5AAD-8E7A-E26C91BA19EA}"/>
          </ac:spMkLst>
        </pc:spChg>
        <pc:spChg chg="add del mod">
          <ac:chgData name="" userId="6565299421_tp_box_2" providerId="OAuth2" clId="{6F902E76-D82E-4173-890C-81A723F2ADA0}" dt="2024-02-20T09:35:04.869" v="1759"/>
          <ac:spMkLst>
            <pc:docMk/>
            <pc:sldMk cId="2312356480" sldId="439"/>
            <ac:spMk id="12" creationId="{92873F32-E588-E91B-8ACF-4A9DF4051EEB}"/>
          </ac:spMkLst>
        </pc:spChg>
        <pc:spChg chg="add del mod">
          <ac:chgData name="" userId="6565299421_tp_box_2" providerId="OAuth2" clId="{6F902E76-D82E-4173-890C-81A723F2ADA0}" dt="2024-02-20T09:35:04.869" v="1759"/>
          <ac:spMkLst>
            <pc:docMk/>
            <pc:sldMk cId="2312356480" sldId="439"/>
            <ac:spMk id="13" creationId="{68D2FCE2-A74A-EAC0-3AE8-3008D88A7E6A}"/>
          </ac:spMkLst>
        </pc:spChg>
        <pc:spChg chg="add del mod">
          <ac:chgData name="" userId="6565299421_tp_box_2" providerId="OAuth2" clId="{6F902E76-D82E-4173-890C-81A723F2ADA0}" dt="2024-02-20T09:35:04.869" v="1759"/>
          <ac:spMkLst>
            <pc:docMk/>
            <pc:sldMk cId="2312356480" sldId="439"/>
            <ac:spMk id="14" creationId="{8132A5E3-6A55-7881-B280-B451EFEBAD06}"/>
          </ac:spMkLst>
        </pc:spChg>
        <pc:spChg chg="add del mod">
          <ac:chgData name="" userId="6565299421_tp_box_2" providerId="OAuth2" clId="{6F902E76-D82E-4173-890C-81A723F2ADA0}" dt="2024-02-20T09:35:04.869" v="1759"/>
          <ac:spMkLst>
            <pc:docMk/>
            <pc:sldMk cId="2312356480" sldId="439"/>
            <ac:spMk id="15" creationId="{BE855571-A95C-999B-E855-95006A816B27}"/>
          </ac:spMkLst>
        </pc:spChg>
        <pc:spChg chg="add del mod">
          <ac:chgData name="" userId="6565299421_tp_box_2" providerId="OAuth2" clId="{6F902E76-D82E-4173-890C-81A723F2ADA0}" dt="2024-02-20T09:35:04.869" v="1759"/>
          <ac:spMkLst>
            <pc:docMk/>
            <pc:sldMk cId="2312356480" sldId="439"/>
            <ac:spMk id="16" creationId="{90AB372A-D1CA-34FE-7350-E79CD5CBC934}"/>
          </ac:spMkLst>
        </pc:spChg>
        <pc:spChg chg="add del mod">
          <ac:chgData name="" userId="6565299421_tp_box_2" providerId="OAuth2" clId="{6F902E76-D82E-4173-890C-81A723F2ADA0}" dt="2024-02-20T09:35:04.869" v="1759"/>
          <ac:spMkLst>
            <pc:docMk/>
            <pc:sldMk cId="2312356480" sldId="439"/>
            <ac:spMk id="17" creationId="{CA27ECD4-DBA1-1A02-C2D3-0DD51F9B84AF}"/>
          </ac:spMkLst>
        </pc:spChg>
        <pc:spChg chg="add del mod">
          <ac:chgData name="" userId="6565299421_tp_box_2" providerId="OAuth2" clId="{6F902E76-D82E-4173-890C-81A723F2ADA0}" dt="2024-02-20T09:35:04.869" v="1759"/>
          <ac:spMkLst>
            <pc:docMk/>
            <pc:sldMk cId="2312356480" sldId="439"/>
            <ac:spMk id="18" creationId="{813D40EE-1411-D585-BE39-41EA7E088B91}"/>
          </ac:spMkLst>
        </pc:spChg>
        <pc:spChg chg="add del mod">
          <ac:chgData name="" userId="6565299421_tp_box_2" providerId="OAuth2" clId="{6F902E76-D82E-4173-890C-81A723F2ADA0}" dt="2024-02-20T09:35:04.869" v="1759"/>
          <ac:spMkLst>
            <pc:docMk/>
            <pc:sldMk cId="2312356480" sldId="439"/>
            <ac:spMk id="19" creationId="{F227A65E-5F28-B5C3-F895-3061F7504C90}"/>
          </ac:spMkLst>
        </pc:spChg>
        <pc:spChg chg="add del mod">
          <ac:chgData name="" userId="6565299421_tp_box_2" providerId="OAuth2" clId="{6F902E76-D82E-4173-890C-81A723F2ADA0}" dt="2024-02-20T09:35:04.869" v="1759"/>
          <ac:spMkLst>
            <pc:docMk/>
            <pc:sldMk cId="2312356480" sldId="439"/>
            <ac:spMk id="20" creationId="{0BF026FA-D7A5-E972-F20C-D5A8A3D5846F}"/>
          </ac:spMkLst>
        </pc:spChg>
        <pc:spChg chg="add del mod">
          <ac:chgData name="" userId="6565299421_tp_box_2" providerId="OAuth2" clId="{6F902E76-D82E-4173-890C-81A723F2ADA0}" dt="2024-02-20T09:35:04.869" v="1759"/>
          <ac:spMkLst>
            <pc:docMk/>
            <pc:sldMk cId="2312356480" sldId="439"/>
            <ac:spMk id="21" creationId="{CF0BA840-FB8F-95DE-97A9-1F82DE48102F}"/>
          </ac:spMkLst>
        </pc:spChg>
        <pc:spChg chg="add del mod">
          <ac:chgData name="" userId="6565299421_tp_box_2" providerId="OAuth2" clId="{6F902E76-D82E-4173-890C-81A723F2ADA0}" dt="2024-02-20T09:35:04.869" v="1759"/>
          <ac:spMkLst>
            <pc:docMk/>
            <pc:sldMk cId="2312356480" sldId="439"/>
            <ac:spMk id="24" creationId="{73FFD48B-CAF3-5B39-5963-01A44B07814E}"/>
          </ac:spMkLst>
        </pc:spChg>
        <pc:spChg chg="add mod">
          <ac:chgData name="" userId="6565299421_tp_box_2" providerId="OAuth2" clId="{6F902E76-D82E-4173-890C-81A723F2ADA0}" dt="2024-02-20T16:25:11.527" v="13391" actId="207"/>
          <ac:spMkLst>
            <pc:docMk/>
            <pc:sldMk cId="2312356480" sldId="439"/>
            <ac:spMk id="28" creationId="{94CDFEC8-EFE7-2861-8EEC-4A88789B4505}"/>
          </ac:spMkLst>
        </pc:spChg>
        <pc:spChg chg="add mod">
          <ac:chgData name="" userId="6565299421_tp_box_2" providerId="OAuth2" clId="{6F902E76-D82E-4173-890C-81A723F2ADA0}" dt="2024-02-20T16:25:16.334" v="13392" actId="207"/>
          <ac:spMkLst>
            <pc:docMk/>
            <pc:sldMk cId="2312356480" sldId="439"/>
            <ac:spMk id="29" creationId="{2A5E37A0-9B15-36BE-0E86-EFCF076632F8}"/>
          </ac:spMkLst>
        </pc:spChg>
        <pc:spChg chg="add mod">
          <ac:chgData name="" userId="6565299421_tp_box_2" providerId="OAuth2" clId="{6F902E76-D82E-4173-890C-81A723F2ADA0}" dt="2024-02-20T16:24:41.335" v="13381" actId="207"/>
          <ac:spMkLst>
            <pc:docMk/>
            <pc:sldMk cId="2312356480" sldId="439"/>
            <ac:spMk id="30" creationId="{CD64C2B6-0844-956D-7A05-14B7998F3FEE}"/>
          </ac:spMkLst>
        </pc:spChg>
        <pc:spChg chg="add del mod">
          <ac:chgData name="" userId="6565299421_tp_box_2" providerId="OAuth2" clId="{6F902E76-D82E-4173-890C-81A723F2ADA0}" dt="2024-02-20T09:45:45.883" v="2028" actId="478"/>
          <ac:spMkLst>
            <pc:docMk/>
            <pc:sldMk cId="2312356480" sldId="439"/>
            <ac:spMk id="31" creationId="{863072FA-73C0-63F8-EEF1-3A261B9B9479}"/>
          </ac:spMkLst>
        </pc:spChg>
        <pc:spChg chg="add mod">
          <ac:chgData name="" userId="6565299421_tp_box_2" providerId="OAuth2" clId="{6F902E76-D82E-4173-890C-81A723F2ADA0}" dt="2024-02-20T09:55:42.345" v="2914" actId="14100"/>
          <ac:spMkLst>
            <pc:docMk/>
            <pc:sldMk cId="2312356480" sldId="439"/>
            <ac:spMk id="32" creationId="{F1DF1D91-1370-D671-7E48-7C293F7CBFA7}"/>
          </ac:spMkLst>
        </pc:spChg>
        <pc:spChg chg="add mod">
          <ac:chgData name="" userId="6565299421_tp_box_2" providerId="OAuth2" clId="{6F902E76-D82E-4173-890C-81A723F2ADA0}" dt="2024-02-20T09:56:22.937" v="2946" actId="14100"/>
          <ac:spMkLst>
            <pc:docMk/>
            <pc:sldMk cId="2312356480" sldId="439"/>
            <ac:spMk id="33" creationId="{E957B861-7423-78BB-1D30-38A546EA4711}"/>
          </ac:spMkLst>
        </pc:spChg>
        <pc:spChg chg="add del">
          <ac:chgData name="" userId="6565299421_tp_box_2" providerId="OAuth2" clId="{6F902E76-D82E-4173-890C-81A723F2ADA0}" dt="2024-02-20T09:55:14.785" v="2881" actId="478"/>
          <ac:spMkLst>
            <pc:docMk/>
            <pc:sldMk cId="2312356480" sldId="439"/>
            <ac:spMk id="34" creationId="{1BB6E084-3FEA-60C2-6771-77F087FC8170}"/>
          </ac:spMkLst>
        </pc:spChg>
        <pc:spChg chg="add mod">
          <ac:chgData name="" userId="6565299421_tp_box_2" providerId="OAuth2" clId="{6F902E76-D82E-4173-890C-81A723F2ADA0}" dt="2024-02-20T10:00:53.421" v="2966" actId="20577"/>
          <ac:spMkLst>
            <pc:docMk/>
            <pc:sldMk cId="2312356480" sldId="439"/>
            <ac:spMk id="35" creationId="{631CE892-5D87-6D48-6AEA-70E3F9DA8777}"/>
          </ac:spMkLst>
        </pc:spChg>
        <pc:picChg chg="add mod">
          <ac:chgData name="" userId="6565299421_tp_box_2" providerId="OAuth2" clId="{6F902E76-D82E-4173-890C-81A723F2ADA0}" dt="2024-02-20T09:48:39.394" v="2312" actId="14100"/>
          <ac:picMkLst>
            <pc:docMk/>
            <pc:sldMk cId="2312356480" sldId="439"/>
            <ac:picMk id="3" creationId="{9B4E90D8-5106-8054-6ABB-DE7EAD060FC5}"/>
          </ac:picMkLst>
        </pc:picChg>
        <pc:picChg chg="add mod">
          <ac:chgData name="" userId="6565299421_tp_box_2" providerId="OAuth2" clId="{6F902E76-D82E-4173-890C-81A723F2ADA0}" dt="2024-02-20T09:37:26.320" v="1843" actId="1076"/>
          <ac:picMkLst>
            <pc:docMk/>
            <pc:sldMk cId="2312356480" sldId="439"/>
            <ac:picMk id="27" creationId="{32442B08-B78A-8342-50A3-37F09D46DEC1}"/>
          </ac:picMkLst>
        </pc:picChg>
        <pc:cxnChg chg="add del mod">
          <ac:chgData name="" userId="6565299421_tp_box_2" providerId="OAuth2" clId="{6F902E76-D82E-4173-890C-81A723F2ADA0}" dt="2024-02-20T09:35:04.869" v="1759"/>
          <ac:cxnSpMkLst>
            <pc:docMk/>
            <pc:sldMk cId="2312356480" sldId="439"/>
            <ac:cxnSpMk id="7" creationId="{A866A7B2-BFA5-D31D-B6A3-19BD39D8730B}"/>
          </ac:cxnSpMkLst>
        </pc:cxnChg>
        <pc:cxnChg chg="add del mod">
          <ac:chgData name="" userId="6565299421_tp_box_2" providerId="OAuth2" clId="{6F902E76-D82E-4173-890C-81A723F2ADA0}" dt="2024-02-20T09:35:04.869" v="1759"/>
          <ac:cxnSpMkLst>
            <pc:docMk/>
            <pc:sldMk cId="2312356480" sldId="439"/>
            <ac:cxnSpMk id="8" creationId="{E4754881-1CC8-4E7F-279F-EF96FF3CEA38}"/>
          </ac:cxnSpMkLst>
        </pc:cxnChg>
        <pc:cxnChg chg="add del mod">
          <ac:chgData name="" userId="6565299421_tp_box_2" providerId="OAuth2" clId="{6F902E76-D82E-4173-890C-81A723F2ADA0}" dt="2024-02-20T09:35:04.869" v="1759"/>
          <ac:cxnSpMkLst>
            <pc:docMk/>
            <pc:sldMk cId="2312356480" sldId="439"/>
            <ac:cxnSpMk id="22" creationId="{0FF8E797-B1A1-82A6-5D54-9118358AB3E0}"/>
          </ac:cxnSpMkLst>
        </pc:cxnChg>
        <pc:cxnChg chg="add del mod">
          <ac:chgData name="" userId="6565299421_tp_box_2" providerId="OAuth2" clId="{6F902E76-D82E-4173-890C-81A723F2ADA0}" dt="2024-02-20T09:35:04.869" v="1759"/>
          <ac:cxnSpMkLst>
            <pc:docMk/>
            <pc:sldMk cId="2312356480" sldId="439"/>
            <ac:cxnSpMk id="23" creationId="{1A4593BB-048D-B090-1AD6-777B5FE50CA5}"/>
          </ac:cxnSpMkLst>
        </pc:cxnChg>
        <pc:cxnChg chg="add del mod">
          <ac:chgData name="" userId="6565299421_tp_box_2" providerId="OAuth2" clId="{6F902E76-D82E-4173-890C-81A723F2ADA0}" dt="2024-02-20T09:35:04.869" v="1759"/>
          <ac:cxnSpMkLst>
            <pc:docMk/>
            <pc:sldMk cId="2312356480" sldId="439"/>
            <ac:cxnSpMk id="25" creationId="{81C275C5-6250-0E76-A8B0-0EE7065CA01C}"/>
          </ac:cxnSpMkLst>
        </pc:cxnChg>
        <pc:cxnChg chg="add del mod">
          <ac:chgData name="" userId="6565299421_tp_box_2" providerId="OAuth2" clId="{6F902E76-D82E-4173-890C-81A723F2ADA0}" dt="2024-02-20T09:35:04.869" v="1759"/>
          <ac:cxnSpMkLst>
            <pc:docMk/>
            <pc:sldMk cId="2312356480" sldId="439"/>
            <ac:cxnSpMk id="26" creationId="{F74727BC-0E73-9B35-0027-E5BA61120BE1}"/>
          </ac:cxnSpMkLst>
        </pc:cxnChg>
      </pc:sldChg>
      <pc:sldChg chg="addSp delSp modSp add mod delAnim modAnim">
        <pc:chgData name="" userId="6565299421_tp_box_2" providerId="OAuth2" clId="{6F902E76-D82E-4173-890C-81A723F2ADA0}" dt="2024-02-20T16:19:04.785" v="13291"/>
        <pc:sldMkLst>
          <pc:docMk/>
          <pc:sldMk cId="3817992132" sldId="440"/>
        </pc:sldMkLst>
        <pc:spChg chg="add mod">
          <ac:chgData name="" userId="6565299421_tp_box_2" providerId="OAuth2" clId="{6F902E76-D82E-4173-890C-81A723F2ADA0}" dt="2024-02-20T16:18:34.308" v="13280" actId="1076"/>
          <ac:spMkLst>
            <pc:docMk/>
            <pc:sldMk cId="3817992132" sldId="440"/>
            <ac:spMk id="3" creationId="{7EE613B7-4CB6-83E2-6763-FF809EE1E67E}"/>
          </ac:spMkLst>
        </pc:spChg>
        <pc:spChg chg="add mod">
          <ac:chgData name="" userId="6565299421_tp_box_2" providerId="OAuth2" clId="{6F902E76-D82E-4173-890C-81A723F2ADA0}" dt="2024-02-20T16:01:51.672" v="13089" actId="207"/>
          <ac:spMkLst>
            <pc:docMk/>
            <pc:sldMk cId="3817992132" sldId="440"/>
            <ac:spMk id="6" creationId="{1BABCC88-01E3-FC62-CE62-30F04798F91A}"/>
          </ac:spMkLst>
        </pc:spChg>
        <pc:spChg chg="mod">
          <ac:chgData name="" userId="6565299421_tp_box_2" providerId="OAuth2" clId="{6F902E76-D82E-4173-890C-81A723F2ADA0}" dt="2024-02-20T15:28:37.744" v="11494" actId="207"/>
          <ac:spMkLst>
            <pc:docMk/>
            <pc:sldMk cId="3817992132" sldId="440"/>
            <ac:spMk id="10" creationId="{FFA39F81-7BEB-8216-CFB2-5C47A9857392}"/>
          </ac:spMkLst>
        </pc:spChg>
        <pc:spChg chg="del">
          <ac:chgData name="" userId="6565299421_tp_box_2" providerId="OAuth2" clId="{6F902E76-D82E-4173-890C-81A723F2ADA0}" dt="2024-02-20T08:57:45.244" v="426" actId="478"/>
          <ac:spMkLst>
            <pc:docMk/>
            <pc:sldMk cId="3817992132" sldId="440"/>
            <ac:spMk id="11" creationId="{043E3C3E-27C5-E351-F101-53529CFFBC26}"/>
          </ac:spMkLst>
        </pc:spChg>
        <pc:spChg chg="del">
          <ac:chgData name="" userId="6565299421_tp_box_2" providerId="OAuth2" clId="{6F902E76-D82E-4173-890C-81A723F2ADA0}" dt="2024-02-20T08:57:46.425" v="427" actId="478"/>
          <ac:spMkLst>
            <pc:docMk/>
            <pc:sldMk cId="3817992132" sldId="440"/>
            <ac:spMk id="12" creationId="{BBF27EFF-21F8-3712-3FEC-82B50D054E43}"/>
          </ac:spMkLst>
        </pc:spChg>
        <pc:spChg chg="del">
          <ac:chgData name="" userId="6565299421_tp_box_2" providerId="OAuth2" clId="{6F902E76-D82E-4173-890C-81A723F2ADA0}" dt="2024-02-20T08:57:48.108" v="428" actId="478"/>
          <ac:spMkLst>
            <pc:docMk/>
            <pc:sldMk cId="3817992132" sldId="440"/>
            <ac:spMk id="13" creationId="{358856F2-087C-8CEF-CD93-BD312BF9ABF0}"/>
          </ac:spMkLst>
        </pc:spChg>
      </pc:sldChg>
      <pc:sldChg chg="addSp modSp add mod modAnim">
        <pc:chgData name="" userId="6565299421_tp_box_2" providerId="OAuth2" clId="{6F902E76-D82E-4173-890C-81A723F2ADA0}" dt="2024-02-20T16:14:19.357" v="13149"/>
        <pc:sldMkLst>
          <pc:docMk/>
          <pc:sldMk cId="1305036241" sldId="441"/>
        </pc:sldMkLst>
        <pc:spChg chg="add mod">
          <ac:chgData name="" userId="6565299421_tp_box_2" providerId="OAuth2" clId="{6F902E76-D82E-4173-890C-81A723F2ADA0}" dt="2024-02-20T09:20:48.923" v="1136"/>
          <ac:spMkLst>
            <pc:docMk/>
            <pc:sldMk cId="1305036241" sldId="441"/>
            <ac:spMk id="3" creationId="{055BCD48-8B53-BF12-294A-E048D9152FE9}"/>
          </ac:spMkLst>
        </pc:spChg>
        <pc:spChg chg="add mod">
          <ac:chgData name="" userId="6565299421_tp_box_2" providerId="OAuth2" clId="{6F902E76-D82E-4173-890C-81A723F2ADA0}" dt="2024-02-20T09:21:04.186" v="1160" actId="1076"/>
          <ac:spMkLst>
            <pc:docMk/>
            <pc:sldMk cId="1305036241" sldId="441"/>
            <ac:spMk id="5" creationId="{036E1D20-460C-2874-740B-DE05FC8C612B}"/>
          </ac:spMkLst>
        </pc:spChg>
        <pc:spChg chg="add mod">
          <ac:chgData name="" userId="6565299421_tp_box_2" providerId="OAuth2" clId="{6F902E76-D82E-4173-890C-81A723F2ADA0}" dt="2024-02-20T16:13:22.053" v="13107" actId="20577"/>
          <ac:spMkLst>
            <pc:docMk/>
            <pc:sldMk cId="1305036241" sldId="441"/>
            <ac:spMk id="6" creationId="{0EC2C0BD-8301-58D7-8737-EFC597BA2D89}"/>
          </ac:spMkLst>
        </pc:spChg>
        <pc:spChg chg="add mod">
          <ac:chgData name="" userId="6565299421_tp_box_2" providerId="OAuth2" clId="{6F902E76-D82E-4173-890C-81A723F2ADA0}" dt="2024-02-20T16:13:44.827" v="13126" actId="20577"/>
          <ac:spMkLst>
            <pc:docMk/>
            <pc:sldMk cId="1305036241" sldId="441"/>
            <ac:spMk id="7" creationId="{93F02F59-E887-A79C-70B2-F78B4C28FB17}"/>
          </ac:spMkLst>
        </pc:spChg>
        <pc:spChg chg="add mod">
          <ac:chgData name="" userId="6565299421_tp_box_2" providerId="OAuth2" clId="{6F902E76-D82E-4173-890C-81A723F2ADA0}" dt="2024-02-20T16:13:51.087" v="13127" actId="122"/>
          <ac:spMkLst>
            <pc:docMk/>
            <pc:sldMk cId="1305036241" sldId="441"/>
            <ac:spMk id="8" creationId="{55B50332-5A6B-EE69-70D2-C6C827B0BDC1}"/>
          </ac:spMkLst>
        </pc:spChg>
        <pc:picChg chg="mod">
          <ac:chgData name="" userId="6565299421_tp_box_2" providerId="OAuth2" clId="{6F902E76-D82E-4173-890C-81A723F2ADA0}" dt="2024-02-20T09:21:08.479" v="1162" actId="1076"/>
          <ac:picMkLst>
            <pc:docMk/>
            <pc:sldMk cId="1305036241" sldId="441"/>
            <ac:picMk id="9" creationId="{DECE2ABC-2355-C889-D56C-36C3CF8C44E4}"/>
          </ac:picMkLst>
        </pc:picChg>
      </pc:sldChg>
      <pc:sldChg chg="add del">
        <pc:chgData name="" userId="6565299421_tp_box_2" providerId="OAuth2" clId="{6F902E76-D82E-4173-890C-81A723F2ADA0}" dt="2024-02-20T08:58:09.340" v="450"/>
        <pc:sldMkLst>
          <pc:docMk/>
          <pc:sldMk cId="2394034303" sldId="441"/>
        </pc:sldMkLst>
      </pc:sldChg>
      <pc:sldChg chg="addSp delSp modSp add mod">
        <pc:chgData name="" userId="6565299421_tp_box_2" providerId="OAuth2" clId="{6F902E76-D82E-4173-890C-81A723F2ADA0}" dt="2024-02-20T16:29:37.598" v="13443" actId="207"/>
        <pc:sldMkLst>
          <pc:docMk/>
          <pc:sldMk cId="1666915513" sldId="442"/>
        </pc:sldMkLst>
        <pc:spChg chg="add del mod">
          <ac:chgData name="" userId="6565299421_tp_box_2" providerId="OAuth2" clId="{6F902E76-D82E-4173-890C-81A723F2ADA0}" dt="2024-02-20T10:26:39.190" v="4566" actId="478"/>
          <ac:spMkLst>
            <pc:docMk/>
            <pc:sldMk cId="1666915513" sldId="442"/>
            <ac:spMk id="3" creationId="{360A4A7C-9458-3350-95E4-68838495698A}"/>
          </ac:spMkLst>
        </pc:spChg>
        <pc:spChg chg="add del mod">
          <ac:chgData name="" userId="6565299421_tp_box_2" providerId="OAuth2" clId="{6F902E76-D82E-4173-890C-81A723F2ADA0}" dt="2024-02-20T10:21:17.367" v="4145" actId="478"/>
          <ac:spMkLst>
            <pc:docMk/>
            <pc:sldMk cId="1666915513" sldId="442"/>
            <ac:spMk id="6" creationId="{EB7CDF26-B2E2-AFDF-F72A-2C404D72A60B}"/>
          </ac:spMkLst>
        </pc:spChg>
        <pc:spChg chg="add mod">
          <ac:chgData name="" userId="6565299421_tp_box_2" providerId="OAuth2" clId="{6F902E76-D82E-4173-890C-81A723F2ADA0}" dt="2024-02-20T16:29:37.598" v="13443" actId="207"/>
          <ac:spMkLst>
            <pc:docMk/>
            <pc:sldMk cId="1666915513" sldId="442"/>
            <ac:spMk id="7" creationId="{E0C6110E-85C8-528D-4E06-3CE443FF1092}"/>
          </ac:spMkLst>
        </pc:spChg>
        <pc:spChg chg="add mod">
          <ac:chgData name="" userId="6565299421_tp_box_2" providerId="OAuth2" clId="{6F902E76-D82E-4173-890C-81A723F2ADA0}" dt="2024-02-20T14:43:00.656" v="8837" actId="5793"/>
          <ac:spMkLst>
            <pc:docMk/>
            <pc:sldMk cId="1666915513" sldId="442"/>
            <ac:spMk id="8" creationId="{1236ED99-5B6B-D17B-FB07-67D54B74C247}"/>
          </ac:spMkLst>
        </pc:spChg>
        <pc:spChg chg="mod">
          <ac:chgData name="" userId="6565299421_tp_box_2" providerId="OAuth2" clId="{6F902E76-D82E-4173-890C-81A723F2ADA0}" dt="2024-02-20T10:16:50.562" v="3938" actId="20577"/>
          <ac:spMkLst>
            <pc:docMk/>
            <pc:sldMk cId="1666915513" sldId="442"/>
            <ac:spMk id="52" creationId="{9B8B6443-BA8A-FDAC-1793-4B30DFC6B60F}"/>
          </ac:spMkLst>
        </pc:spChg>
        <pc:spChg chg="mod ord">
          <ac:chgData name="" userId="6565299421_tp_box_2" providerId="OAuth2" clId="{6F902E76-D82E-4173-890C-81A723F2ADA0}" dt="2024-02-20T16:26:36.920" v="13433" actId="403"/>
          <ac:spMkLst>
            <pc:docMk/>
            <pc:sldMk cId="1666915513" sldId="442"/>
            <ac:spMk id="53" creationId="{3E5AF16F-DAEC-A147-8C1E-44A455068A97}"/>
          </ac:spMkLst>
        </pc:spChg>
        <pc:spChg chg="mod">
          <ac:chgData name="" userId="6565299421_tp_box_2" providerId="OAuth2" clId="{6F902E76-D82E-4173-890C-81A723F2ADA0}" dt="2024-02-20T14:44:15.802" v="8878" actId="403"/>
          <ac:spMkLst>
            <pc:docMk/>
            <pc:sldMk cId="1666915513" sldId="442"/>
            <ac:spMk id="55" creationId="{80C28BBB-F291-2306-700F-682762CF7A2A}"/>
          </ac:spMkLst>
        </pc:spChg>
        <pc:spChg chg="mod">
          <ac:chgData name="" userId="6565299421_tp_box_2" providerId="OAuth2" clId="{6F902E76-D82E-4173-890C-81A723F2ADA0}" dt="2024-02-20T14:44:15.802" v="8878" actId="403"/>
          <ac:spMkLst>
            <pc:docMk/>
            <pc:sldMk cId="1666915513" sldId="442"/>
            <ac:spMk id="59" creationId="{213EE68E-3C68-C2F8-EC30-7792E6C9A7CD}"/>
          </ac:spMkLst>
        </pc:spChg>
        <pc:spChg chg="mod">
          <ac:chgData name="" userId="6565299421_tp_box_2" providerId="OAuth2" clId="{6F902E76-D82E-4173-890C-81A723F2ADA0}" dt="2024-02-20T14:44:15.802" v="8878" actId="403"/>
          <ac:spMkLst>
            <pc:docMk/>
            <pc:sldMk cId="1666915513" sldId="442"/>
            <ac:spMk id="60" creationId="{4E0FDB08-0F99-6D3C-F456-A47DC1E7AEB6}"/>
          </ac:spMkLst>
        </pc:spChg>
        <pc:spChg chg="mod">
          <ac:chgData name="" userId="6565299421_tp_box_2" providerId="OAuth2" clId="{6F902E76-D82E-4173-890C-81A723F2ADA0}" dt="2024-02-20T14:44:15.802" v="8878" actId="403"/>
          <ac:spMkLst>
            <pc:docMk/>
            <pc:sldMk cId="1666915513" sldId="442"/>
            <ac:spMk id="61" creationId="{363A34CE-5A3A-DE63-FFD3-244DCD92BBA7}"/>
          </ac:spMkLst>
        </pc:spChg>
        <pc:spChg chg="mod">
          <ac:chgData name="" userId="6565299421_tp_box_2" providerId="OAuth2" clId="{6F902E76-D82E-4173-890C-81A723F2ADA0}" dt="2024-02-20T14:44:15.802" v="8878" actId="403"/>
          <ac:spMkLst>
            <pc:docMk/>
            <pc:sldMk cId="1666915513" sldId="442"/>
            <ac:spMk id="62" creationId="{B7BFC8AB-A430-C6E5-3206-5FF1B88230FA}"/>
          </ac:spMkLst>
        </pc:spChg>
        <pc:spChg chg="mod">
          <ac:chgData name="" userId="6565299421_tp_box_2" providerId="OAuth2" clId="{6F902E76-D82E-4173-890C-81A723F2ADA0}" dt="2024-02-20T14:44:15.802" v="8878" actId="403"/>
          <ac:spMkLst>
            <pc:docMk/>
            <pc:sldMk cId="1666915513" sldId="442"/>
            <ac:spMk id="63" creationId="{13EBEF43-BFE9-6A86-89E4-FC81890A8A54}"/>
          </ac:spMkLst>
        </pc:spChg>
        <pc:spChg chg="mod">
          <ac:chgData name="" userId="6565299421_tp_box_2" providerId="OAuth2" clId="{6F902E76-D82E-4173-890C-81A723F2ADA0}" dt="2024-02-20T14:44:15.802" v="8878" actId="403"/>
          <ac:spMkLst>
            <pc:docMk/>
            <pc:sldMk cId="1666915513" sldId="442"/>
            <ac:spMk id="65" creationId="{968A599E-2FC2-4EBE-16EC-3F922A0A466D}"/>
          </ac:spMkLst>
        </pc:spChg>
        <pc:spChg chg="mod">
          <ac:chgData name="" userId="6565299421_tp_box_2" providerId="OAuth2" clId="{6F902E76-D82E-4173-890C-81A723F2ADA0}" dt="2024-02-20T14:44:15.802" v="8878" actId="403"/>
          <ac:spMkLst>
            <pc:docMk/>
            <pc:sldMk cId="1666915513" sldId="442"/>
            <ac:spMk id="66" creationId="{12D22928-BF16-DDA9-365D-52FD4E0F21DA}"/>
          </ac:spMkLst>
        </pc:spChg>
        <pc:spChg chg="mod">
          <ac:chgData name="" userId="6565299421_tp_box_2" providerId="OAuth2" clId="{6F902E76-D82E-4173-890C-81A723F2ADA0}" dt="2024-02-20T14:44:15.802" v="8878" actId="403"/>
          <ac:spMkLst>
            <pc:docMk/>
            <pc:sldMk cId="1666915513" sldId="442"/>
            <ac:spMk id="67" creationId="{6CABC811-1DF7-C3B8-1297-62605D264A68}"/>
          </ac:spMkLst>
        </pc:spChg>
        <pc:spChg chg="mod">
          <ac:chgData name="" userId="6565299421_tp_box_2" providerId="OAuth2" clId="{6F902E76-D82E-4173-890C-81A723F2ADA0}" dt="2024-02-20T14:44:15.802" v="8878" actId="403"/>
          <ac:spMkLst>
            <pc:docMk/>
            <pc:sldMk cId="1666915513" sldId="442"/>
            <ac:spMk id="68" creationId="{9818A39A-4B1A-FEAB-4563-1AAF2A1741A4}"/>
          </ac:spMkLst>
        </pc:spChg>
        <pc:spChg chg="mod">
          <ac:chgData name="" userId="6565299421_tp_box_2" providerId="OAuth2" clId="{6F902E76-D82E-4173-890C-81A723F2ADA0}" dt="2024-02-20T14:44:15.802" v="8878" actId="403"/>
          <ac:spMkLst>
            <pc:docMk/>
            <pc:sldMk cId="1666915513" sldId="442"/>
            <ac:spMk id="69" creationId="{C7EE079B-E561-1E73-386B-C3CDF0EC2CE3}"/>
          </ac:spMkLst>
        </pc:spChg>
        <pc:spChg chg="mod">
          <ac:chgData name="" userId="6565299421_tp_box_2" providerId="OAuth2" clId="{6F902E76-D82E-4173-890C-81A723F2ADA0}" dt="2024-02-20T14:44:15.802" v="8878" actId="403"/>
          <ac:spMkLst>
            <pc:docMk/>
            <pc:sldMk cId="1666915513" sldId="442"/>
            <ac:spMk id="70" creationId="{DBBF6AA4-B156-1D09-66FD-D3CAD5511AAE}"/>
          </ac:spMkLst>
        </pc:spChg>
        <pc:spChg chg="mod">
          <ac:chgData name="" userId="6565299421_tp_box_2" providerId="OAuth2" clId="{6F902E76-D82E-4173-890C-81A723F2ADA0}" dt="2024-02-20T14:44:15.802" v="8878" actId="403"/>
          <ac:spMkLst>
            <pc:docMk/>
            <pc:sldMk cId="1666915513" sldId="442"/>
            <ac:spMk id="75" creationId="{774F8E4D-676B-CB1B-0375-B152BEA8C4C3}"/>
          </ac:spMkLst>
        </pc:spChg>
        <pc:spChg chg="mod">
          <ac:chgData name="" userId="6565299421_tp_box_2" providerId="OAuth2" clId="{6F902E76-D82E-4173-890C-81A723F2ADA0}" dt="2024-02-20T14:44:15.802" v="8878" actId="403"/>
          <ac:spMkLst>
            <pc:docMk/>
            <pc:sldMk cId="1666915513" sldId="442"/>
            <ac:spMk id="76" creationId="{867DC263-B3F8-11E7-92BF-4382A08EDF3A}"/>
          </ac:spMkLst>
        </pc:spChg>
        <pc:spChg chg="mod">
          <ac:chgData name="" userId="6565299421_tp_box_2" providerId="OAuth2" clId="{6F902E76-D82E-4173-890C-81A723F2ADA0}" dt="2024-02-20T14:44:15.802" v="8878" actId="403"/>
          <ac:spMkLst>
            <pc:docMk/>
            <pc:sldMk cId="1666915513" sldId="442"/>
            <ac:spMk id="77" creationId="{83D6C367-A957-D09F-8ADD-E7EEFD2E0D98}"/>
          </ac:spMkLst>
        </pc:spChg>
        <pc:spChg chg="mod">
          <ac:chgData name="" userId="6565299421_tp_box_2" providerId="OAuth2" clId="{6F902E76-D82E-4173-890C-81A723F2ADA0}" dt="2024-02-20T14:44:15.802" v="8878" actId="403"/>
          <ac:spMkLst>
            <pc:docMk/>
            <pc:sldMk cId="1666915513" sldId="442"/>
            <ac:spMk id="78" creationId="{30E1B889-EDBB-C032-E993-C1D21062BD08}"/>
          </ac:spMkLst>
        </pc:spChg>
        <pc:spChg chg="mod">
          <ac:chgData name="" userId="6565299421_tp_box_2" providerId="OAuth2" clId="{6F902E76-D82E-4173-890C-81A723F2ADA0}" dt="2024-02-20T14:44:15.802" v="8878" actId="403"/>
          <ac:spMkLst>
            <pc:docMk/>
            <pc:sldMk cId="1666915513" sldId="442"/>
            <ac:spMk id="79" creationId="{0BD61E4A-22CA-34FA-23D0-582676D56424}"/>
          </ac:spMkLst>
        </pc:spChg>
        <pc:grpChg chg="mod">
          <ac:chgData name="" userId="6565299421_tp_box_2" providerId="OAuth2" clId="{6F902E76-D82E-4173-890C-81A723F2ADA0}" dt="2024-02-20T14:44:15.802" v="8878" actId="403"/>
          <ac:grpSpMkLst>
            <pc:docMk/>
            <pc:sldMk cId="1666915513" sldId="442"/>
            <ac:grpSpMk id="54" creationId="{2F84579E-669E-9D68-6C5B-D677C8ECD3FD}"/>
          </ac:grpSpMkLst>
        </pc:grpChg>
        <pc:cxnChg chg="add mod">
          <ac:chgData name="" userId="6565299421_tp_box_2" providerId="OAuth2" clId="{6F902E76-D82E-4173-890C-81A723F2ADA0}" dt="2024-02-20T14:43:30.897" v="8867" actId="208"/>
          <ac:cxnSpMkLst>
            <pc:docMk/>
            <pc:sldMk cId="1666915513" sldId="442"/>
            <ac:cxnSpMk id="11" creationId="{F64BBB67-9EB4-2602-5310-AAD52459C6EE}"/>
          </ac:cxnSpMkLst>
        </pc:cxnChg>
        <pc:cxnChg chg="mod">
          <ac:chgData name="" userId="6565299421_tp_box_2" providerId="OAuth2" clId="{6F902E76-D82E-4173-890C-81A723F2ADA0}" dt="2024-02-20T14:44:15.802" v="8878" actId="403"/>
          <ac:cxnSpMkLst>
            <pc:docMk/>
            <pc:sldMk cId="1666915513" sldId="442"/>
            <ac:cxnSpMk id="56" creationId="{71B178ED-839D-F44F-E3AA-F1A94DC98966}"/>
          </ac:cxnSpMkLst>
        </pc:cxnChg>
        <pc:cxnChg chg="mod">
          <ac:chgData name="" userId="6565299421_tp_box_2" providerId="OAuth2" clId="{6F902E76-D82E-4173-890C-81A723F2ADA0}" dt="2024-02-20T14:44:15.802" v="8878" actId="403"/>
          <ac:cxnSpMkLst>
            <pc:docMk/>
            <pc:sldMk cId="1666915513" sldId="442"/>
            <ac:cxnSpMk id="57" creationId="{05E15A74-8E21-8F7B-B3EE-154AFBC4EB82}"/>
          </ac:cxnSpMkLst>
        </pc:cxnChg>
        <pc:cxnChg chg="mod">
          <ac:chgData name="" userId="6565299421_tp_box_2" providerId="OAuth2" clId="{6F902E76-D82E-4173-890C-81A723F2ADA0}" dt="2024-02-20T14:44:15.802" v="8878" actId="403"/>
          <ac:cxnSpMkLst>
            <pc:docMk/>
            <pc:sldMk cId="1666915513" sldId="442"/>
            <ac:cxnSpMk id="58" creationId="{68975F23-4DEF-AF86-B1BB-C521E1427F2B}"/>
          </ac:cxnSpMkLst>
        </pc:cxnChg>
        <pc:cxnChg chg="mod">
          <ac:chgData name="" userId="6565299421_tp_box_2" providerId="OAuth2" clId="{6F902E76-D82E-4173-890C-81A723F2ADA0}" dt="2024-02-20T14:44:15.802" v="8878" actId="403"/>
          <ac:cxnSpMkLst>
            <pc:docMk/>
            <pc:sldMk cId="1666915513" sldId="442"/>
            <ac:cxnSpMk id="64" creationId="{3BD8648E-B74E-DF47-CFE3-318D38E77C3F}"/>
          </ac:cxnSpMkLst>
        </pc:cxnChg>
        <pc:cxnChg chg="mod">
          <ac:chgData name="" userId="6565299421_tp_box_2" providerId="OAuth2" clId="{6F902E76-D82E-4173-890C-81A723F2ADA0}" dt="2024-02-20T14:44:15.802" v="8878" actId="403"/>
          <ac:cxnSpMkLst>
            <pc:docMk/>
            <pc:sldMk cId="1666915513" sldId="442"/>
            <ac:cxnSpMk id="71" creationId="{8124FD0F-835B-E336-3A4D-295F0A7D9BBB}"/>
          </ac:cxnSpMkLst>
        </pc:cxnChg>
        <pc:cxnChg chg="mod">
          <ac:chgData name="" userId="6565299421_tp_box_2" providerId="OAuth2" clId="{6F902E76-D82E-4173-890C-81A723F2ADA0}" dt="2024-02-20T14:44:15.802" v="8878" actId="403"/>
          <ac:cxnSpMkLst>
            <pc:docMk/>
            <pc:sldMk cId="1666915513" sldId="442"/>
            <ac:cxnSpMk id="72" creationId="{F7148CCA-B302-5607-015D-67F71E792B4C}"/>
          </ac:cxnSpMkLst>
        </pc:cxnChg>
        <pc:cxnChg chg="mod">
          <ac:chgData name="" userId="6565299421_tp_box_2" providerId="OAuth2" clId="{6F902E76-D82E-4173-890C-81A723F2ADA0}" dt="2024-02-20T14:44:15.802" v="8878" actId="403"/>
          <ac:cxnSpMkLst>
            <pc:docMk/>
            <pc:sldMk cId="1666915513" sldId="442"/>
            <ac:cxnSpMk id="73" creationId="{38BA5772-9597-734A-AA85-698496C725E8}"/>
          </ac:cxnSpMkLst>
        </pc:cxnChg>
        <pc:cxnChg chg="mod">
          <ac:chgData name="" userId="6565299421_tp_box_2" providerId="OAuth2" clId="{6F902E76-D82E-4173-890C-81A723F2ADA0}" dt="2024-02-20T14:44:15.802" v="8878" actId="403"/>
          <ac:cxnSpMkLst>
            <pc:docMk/>
            <pc:sldMk cId="1666915513" sldId="442"/>
            <ac:cxnSpMk id="74" creationId="{7A32CEF8-AA72-F116-980B-1B762222AF95}"/>
          </ac:cxnSpMkLst>
        </pc:cxnChg>
      </pc:sldChg>
      <pc:sldChg chg="add del">
        <pc:chgData name="" userId="6565299421_tp_box_2" providerId="OAuth2" clId="{6F902E76-D82E-4173-890C-81A723F2ADA0}" dt="2024-02-20T10:05:35.211" v="3103"/>
        <pc:sldMkLst>
          <pc:docMk/>
          <pc:sldMk cId="4264357982" sldId="442"/>
        </pc:sldMkLst>
      </pc:sldChg>
      <pc:sldChg chg="addSp delSp modSp add mod ord modAnim">
        <pc:chgData name="" userId="6565299421_tp_box_2" providerId="OAuth2" clId="{6F902E76-D82E-4173-890C-81A723F2ADA0}" dt="2024-02-20T16:31:39.630" v="13464"/>
        <pc:sldMkLst>
          <pc:docMk/>
          <pc:sldMk cId="856984335" sldId="443"/>
        </pc:sldMkLst>
        <pc:spChg chg="del">
          <ac:chgData name="" userId="6565299421_tp_box_2" providerId="OAuth2" clId="{6F902E76-D82E-4173-890C-81A723F2ADA0}" dt="2024-02-20T10:31:02.377" v="4889" actId="478"/>
          <ac:spMkLst>
            <pc:docMk/>
            <pc:sldMk cId="856984335" sldId="443"/>
            <ac:spMk id="7" creationId="{E0C6110E-85C8-528D-4E06-3CE443FF1092}"/>
          </ac:spMkLst>
        </pc:spChg>
        <pc:spChg chg="del">
          <ac:chgData name="" userId="6565299421_tp_box_2" providerId="OAuth2" clId="{6F902E76-D82E-4173-890C-81A723F2ADA0}" dt="2024-02-20T10:31:02.377" v="4889" actId="478"/>
          <ac:spMkLst>
            <pc:docMk/>
            <pc:sldMk cId="856984335" sldId="443"/>
            <ac:spMk id="8" creationId="{1236ED99-5B6B-D17B-FB07-67D54B74C247}"/>
          </ac:spMkLst>
        </pc:spChg>
        <pc:spChg chg="del">
          <ac:chgData name="" userId="6565299421_tp_box_2" providerId="OAuth2" clId="{6F902E76-D82E-4173-890C-81A723F2ADA0}" dt="2024-02-20T10:30:58.672" v="4888" actId="478"/>
          <ac:spMkLst>
            <pc:docMk/>
            <pc:sldMk cId="856984335" sldId="443"/>
            <ac:spMk id="53" creationId="{3E5AF16F-DAEC-A147-8C1E-44A455068A97}"/>
          </ac:spMkLst>
        </pc:spChg>
        <pc:grpChg chg="del">
          <ac:chgData name="" userId="6565299421_tp_box_2" providerId="OAuth2" clId="{6F902E76-D82E-4173-890C-81A723F2ADA0}" dt="2024-02-20T10:31:02.377" v="4889" actId="478"/>
          <ac:grpSpMkLst>
            <pc:docMk/>
            <pc:sldMk cId="856984335" sldId="443"/>
            <ac:grpSpMk id="54" creationId="{2F84579E-669E-9D68-6C5B-D677C8ECD3FD}"/>
          </ac:grpSpMkLst>
        </pc:grpChg>
        <pc:graphicFrameChg chg="add mod">
          <ac:chgData name="" userId="6565299421_tp_box_2" providerId="OAuth2" clId="{6F902E76-D82E-4173-890C-81A723F2ADA0}" dt="2024-02-20T10:34:07.169" v="5070" actId="1076"/>
          <ac:graphicFrameMkLst>
            <pc:docMk/>
            <pc:sldMk cId="856984335" sldId="443"/>
            <ac:graphicFrameMk id="3" creationId="{DF921B0C-CF78-5EC7-ED1B-2CB83EF01C82}"/>
          </ac:graphicFrameMkLst>
        </pc:graphicFrameChg>
        <pc:graphicFrameChg chg="add mod">
          <ac:chgData name="" userId="6565299421_tp_box_2" providerId="OAuth2" clId="{6F902E76-D82E-4173-890C-81A723F2ADA0}" dt="2024-02-20T10:34:03.491" v="5069" actId="1076"/>
          <ac:graphicFrameMkLst>
            <pc:docMk/>
            <pc:sldMk cId="856984335" sldId="443"/>
            <ac:graphicFrameMk id="5" creationId="{70419BEF-B3A3-7305-A94C-D3EE15407B54}"/>
          </ac:graphicFrameMkLst>
        </pc:graphicFrameChg>
        <pc:graphicFrameChg chg="add mod">
          <ac:chgData name="" userId="6565299421_tp_box_2" providerId="OAuth2" clId="{6F902E76-D82E-4173-890C-81A723F2ADA0}" dt="2024-02-20T10:33:54.593" v="5057" actId="1076"/>
          <ac:graphicFrameMkLst>
            <pc:docMk/>
            <pc:sldMk cId="856984335" sldId="443"/>
            <ac:graphicFrameMk id="6" creationId="{158187F9-3BC5-D886-7C19-EA122E68253F}"/>
          </ac:graphicFrameMkLst>
        </pc:graphicFrameChg>
        <pc:graphicFrameChg chg="add mod">
          <ac:chgData name="" userId="6565299421_tp_box_2" providerId="OAuth2" clId="{6F902E76-D82E-4173-890C-81A723F2ADA0}" dt="2024-02-20T10:34:00.487" v="5059" actId="1076"/>
          <ac:graphicFrameMkLst>
            <pc:docMk/>
            <pc:sldMk cId="856984335" sldId="443"/>
            <ac:graphicFrameMk id="10" creationId="{FE22DAED-663E-F22C-9DF2-696AEA4706DB}"/>
          </ac:graphicFrameMkLst>
        </pc:graphicFrameChg>
        <pc:picChg chg="del">
          <ac:chgData name="" userId="6565299421_tp_box_2" providerId="OAuth2" clId="{6F902E76-D82E-4173-890C-81A723F2ADA0}" dt="2024-02-20T10:40:12.772" v="5263" actId="478"/>
          <ac:picMkLst>
            <pc:docMk/>
            <pc:sldMk cId="856984335" sldId="443"/>
            <ac:picMk id="2" creationId="{59200B76-6474-4259-928C-289A69AD1BD8}"/>
          </ac:picMkLst>
        </pc:picChg>
        <pc:picChg chg="del">
          <ac:chgData name="" userId="6565299421_tp_box_2" providerId="OAuth2" clId="{6F902E76-D82E-4173-890C-81A723F2ADA0}" dt="2024-02-20T10:40:12.772" v="5263" actId="478"/>
          <ac:picMkLst>
            <pc:docMk/>
            <pc:sldMk cId="856984335" sldId="443"/>
            <ac:picMk id="9" creationId="{DECE2ABC-2355-C889-D56C-36C3CF8C44E4}"/>
          </ac:picMkLst>
        </pc:picChg>
      </pc:sldChg>
      <pc:sldChg chg="addSp delSp modSp add mod">
        <pc:chgData name="" userId="6565299421_tp_box_2" providerId="OAuth2" clId="{6F902E76-D82E-4173-890C-81A723F2ADA0}" dt="2024-02-20T10:49:59.480" v="5725" actId="1076"/>
        <pc:sldMkLst>
          <pc:docMk/>
          <pc:sldMk cId="1330882778" sldId="444"/>
        </pc:sldMkLst>
        <pc:spChg chg="add mod">
          <ac:chgData name="" userId="6565299421_tp_box_2" providerId="OAuth2" clId="{6F902E76-D82E-4173-890C-81A723F2ADA0}" dt="2024-02-20T10:42:39.353" v="5373" actId="313"/>
          <ac:spMkLst>
            <pc:docMk/>
            <pc:sldMk cId="1330882778" sldId="444"/>
            <ac:spMk id="14" creationId="{5911F6BA-835B-AC90-C018-54AE818ADDA5}"/>
          </ac:spMkLst>
        </pc:spChg>
        <pc:spChg chg="add del mod">
          <ac:chgData name="" userId="6565299421_tp_box_2" providerId="OAuth2" clId="{6F902E76-D82E-4173-890C-81A723F2ADA0}" dt="2024-02-20T10:48:42.821" v="5643"/>
          <ac:spMkLst>
            <pc:docMk/>
            <pc:sldMk cId="1330882778" sldId="444"/>
            <ac:spMk id="15" creationId="{B464E086-1848-9952-0794-343BA6EB5121}"/>
          </ac:spMkLst>
        </pc:spChg>
        <pc:spChg chg="add del mod">
          <ac:chgData name="" userId="6565299421_tp_box_2" providerId="OAuth2" clId="{6F902E76-D82E-4173-890C-81A723F2ADA0}" dt="2024-02-20T10:48:51.040" v="5654"/>
          <ac:spMkLst>
            <pc:docMk/>
            <pc:sldMk cId="1330882778" sldId="444"/>
            <ac:spMk id="16" creationId="{840DB195-5EFE-6C97-D160-43736ECAF358}"/>
          </ac:spMkLst>
        </pc:spChg>
        <pc:graphicFrameChg chg="del">
          <ac:chgData name="" userId="6565299421_tp_box_2" providerId="OAuth2" clId="{6F902E76-D82E-4173-890C-81A723F2ADA0}" dt="2024-02-20T10:34:56.897" v="5083" actId="478"/>
          <ac:graphicFrameMkLst>
            <pc:docMk/>
            <pc:sldMk cId="1330882778" sldId="444"/>
            <ac:graphicFrameMk id="3" creationId="{DF921B0C-CF78-5EC7-ED1B-2CB83EF01C82}"/>
          </ac:graphicFrameMkLst>
        </pc:graphicFrameChg>
        <pc:graphicFrameChg chg="del">
          <ac:chgData name="" userId="6565299421_tp_box_2" providerId="OAuth2" clId="{6F902E76-D82E-4173-890C-81A723F2ADA0}" dt="2024-02-20T10:34:59.354" v="5095" actId="478"/>
          <ac:graphicFrameMkLst>
            <pc:docMk/>
            <pc:sldMk cId="1330882778" sldId="444"/>
            <ac:graphicFrameMk id="5" creationId="{70419BEF-B3A3-7305-A94C-D3EE15407B54}"/>
          </ac:graphicFrameMkLst>
        </pc:graphicFrameChg>
        <pc:graphicFrameChg chg="del">
          <ac:chgData name="" userId="6565299421_tp_box_2" providerId="OAuth2" clId="{6F902E76-D82E-4173-890C-81A723F2ADA0}" dt="2024-02-20T10:34:51.749" v="5081" actId="478"/>
          <ac:graphicFrameMkLst>
            <pc:docMk/>
            <pc:sldMk cId="1330882778" sldId="444"/>
            <ac:graphicFrameMk id="6" creationId="{158187F9-3BC5-D886-7C19-EA122E68253F}"/>
          </ac:graphicFrameMkLst>
        </pc:graphicFrameChg>
        <pc:graphicFrameChg chg="add del mod">
          <ac:chgData name="" userId="6565299421_tp_box_2" providerId="OAuth2" clId="{6F902E76-D82E-4173-890C-81A723F2ADA0}" dt="2024-02-20T10:41:20.025" v="5288" actId="478"/>
          <ac:graphicFrameMkLst>
            <pc:docMk/>
            <pc:sldMk cId="1330882778" sldId="444"/>
            <ac:graphicFrameMk id="7" creationId="{20CF9EAB-C5D5-BB6C-9B97-6ECABDC01E26}"/>
          </ac:graphicFrameMkLst>
        </pc:graphicFrameChg>
        <pc:graphicFrameChg chg="add del mod">
          <ac:chgData name="" userId="6565299421_tp_box_2" providerId="OAuth2" clId="{6F902E76-D82E-4173-890C-81A723F2ADA0}" dt="2024-02-20T10:38:36.888" v="5163" actId="478"/>
          <ac:graphicFrameMkLst>
            <pc:docMk/>
            <pc:sldMk cId="1330882778" sldId="444"/>
            <ac:graphicFrameMk id="8" creationId="{05233A5E-050F-6350-658D-511B2657FDCC}"/>
          </ac:graphicFrameMkLst>
        </pc:graphicFrameChg>
        <pc:graphicFrameChg chg="del">
          <ac:chgData name="" userId="6565299421_tp_box_2" providerId="OAuth2" clId="{6F902E76-D82E-4173-890C-81A723F2ADA0}" dt="2024-02-20T10:34:54.122" v="5082" actId="478"/>
          <ac:graphicFrameMkLst>
            <pc:docMk/>
            <pc:sldMk cId="1330882778" sldId="444"/>
            <ac:graphicFrameMk id="10" creationId="{FE22DAED-663E-F22C-9DF2-696AEA4706DB}"/>
          </ac:graphicFrameMkLst>
        </pc:graphicFrameChg>
        <pc:graphicFrameChg chg="add del mod">
          <ac:chgData name="" userId="6565299421_tp_box_2" providerId="OAuth2" clId="{6F902E76-D82E-4173-890C-81A723F2ADA0}" dt="2024-02-20T10:38:49.180" v="5175" actId="478"/>
          <ac:graphicFrameMkLst>
            <pc:docMk/>
            <pc:sldMk cId="1330882778" sldId="444"/>
            <ac:graphicFrameMk id="11" creationId="{05233A5E-050F-6350-658D-511B2657FDCC}"/>
          </ac:graphicFrameMkLst>
        </pc:graphicFrameChg>
        <pc:graphicFrameChg chg="add del mod">
          <ac:chgData name="" userId="6565299421_tp_box_2" providerId="OAuth2" clId="{6F902E76-D82E-4173-890C-81A723F2ADA0}" dt="2024-02-20T10:49:17.094" v="5669" actId="478"/>
          <ac:graphicFrameMkLst>
            <pc:docMk/>
            <pc:sldMk cId="1330882778" sldId="444"/>
            <ac:graphicFrameMk id="12" creationId="{05233A5E-050F-6350-658D-511B2657FDCC}"/>
          </ac:graphicFrameMkLst>
        </pc:graphicFrameChg>
        <pc:graphicFrameChg chg="add del mod">
          <ac:chgData name="" userId="6565299421_tp_box_2" providerId="OAuth2" clId="{6F902E76-D82E-4173-890C-81A723F2ADA0}" dt="2024-02-20T10:41:10.266" v="5274"/>
          <ac:graphicFrameMkLst>
            <pc:docMk/>
            <pc:sldMk cId="1330882778" sldId="444"/>
            <ac:graphicFrameMk id="13" creationId="{3A071A3A-BC5E-879F-C469-54DE365C073B}"/>
          </ac:graphicFrameMkLst>
        </pc:graphicFrameChg>
        <pc:graphicFrameChg chg="add mod">
          <ac:chgData name="" userId="6565299421_tp_box_2" providerId="OAuth2" clId="{6F902E76-D82E-4173-890C-81A723F2ADA0}" dt="2024-02-20T10:49:59.480" v="5725" actId="1076"/>
          <ac:graphicFrameMkLst>
            <pc:docMk/>
            <pc:sldMk cId="1330882778" sldId="444"/>
            <ac:graphicFrameMk id="17" creationId="{05233A5E-050F-6350-658D-511B2657FDCC}"/>
          </ac:graphicFrameMkLst>
        </pc:graphicFrameChg>
        <pc:picChg chg="del">
          <ac:chgData name="" userId="6565299421_tp_box_2" providerId="OAuth2" clId="{6F902E76-D82E-4173-890C-81A723F2ADA0}" dt="2024-02-20T10:40:08.660" v="5262" actId="478"/>
          <ac:picMkLst>
            <pc:docMk/>
            <pc:sldMk cId="1330882778" sldId="444"/>
            <ac:picMk id="2" creationId="{59200B76-6474-4259-928C-289A69AD1BD8}"/>
          </ac:picMkLst>
        </pc:picChg>
        <pc:picChg chg="del">
          <ac:chgData name="" userId="6565299421_tp_box_2" providerId="OAuth2" clId="{6F902E76-D82E-4173-890C-81A723F2ADA0}" dt="2024-02-20T10:40:08.660" v="5262" actId="478"/>
          <ac:picMkLst>
            <pc:docMk/>
            <pc:sldMk cId="1330882778" sldId="444"/>
            <ac:picMk id="9" creationId="{DECE2ABC-2355-C889-D56C-36C3CF8C44E4}"/>
          </ac:picMkLst>
        </pc:picChg>
      </pc:sldChg>
      <pc:sldChg chg="addSp delSp modSp add mod modAnim">
        <pc:chgData name="" userId="6565299421_tp_box_2" providerId="OAuth2" clId="{6F902E76-D82E-4173-890C-81A723F2ADA0}" dt="2024-02-20T16:34:03.931" v="13487" actId="114"/>
        <pc:sldMkLst>
          <pc:docMk/>
          <pc:sldMk cId="995687668" sldId="445"/>
        </pc:sldMkLst>
        <pc:spChg chg="add mod">
          <ac:chgData name="" userId="6565299421_tp_box_2" providerId="OAuth2" clId="{6F902E76-D82E-4173-890C-81A723F2ADA0}" dt="2024-02-20T10:42:50.939" v="5389" actId="20577"/>
          <ac:spMkLst>
            <pc:docMk/>
            <pc:sldMk cId="995687668" sldId="445"/>
            <ac:spMk id="2" creationId="{0D66A1C3-1439-A75C-B4AB-BC5475744EF2}"/>
          </ac:spMkLst>
        </pc:spChg>
        <pc:spChg chg="add mod">
          <ac:chgData name="" userId="6565299421_tp_box_2" providerId="OAuth2" clId="{6F902E76-D82E-4173-890C-81A723F2ADA0}" dt="2024-02-20T16:34:03.931" v="13487" actId="114"/>
          <ac:spMkLst>
            <pc:docMk/>
            <pc:sldMk cId="995687668" sldId="445"/>
            <ac:spMk id="3" creationId="{FDAED9A8-93A1-8880-35EA-7C9634EE390A}"/>
          </ac:spMkLst>
        </pc:spChg>
        <pc:graphicFrameChg chg="add mod">
          <ac:chgData name="" userId="6565299421_tp_box_2" providerId="OAuth2" clId="{6F902E76-D82E-4173-890C-81A723F2ADA0}" dt="2024-02-20T10:50:23.419" v="5748"/>
          <ac:graphicFrameMkLst>
            <pc:docMk/>
            <pc:sldMk cId="995687668" sldId="445"/>
            <ac:graphicFrameMk id="5" creationId="{05233A5E-050F-6350-658D-511B2657FDCC}"/>
          </ac:graphicFrameMkLst>
        </pc:graphicFrameChg>
        <pc:graphicFrameChg chg="add mod">
          <ac:chgData name="" userId="6565299421_tp_box_2" providerId="OAuth2" clId="{6F902E76-D82E-4173-890C-81A723F2ADA0}" dt="2024-02-20T16:33:39.023" v="13476" actId="14100"/>
          <ac:graphicFrameMkLst>
            <pc:docMk/>
            <pc:sldMk cId="995687668" sldId="445"/>
            <ac:graphicFrameMk id="6" creationId="{20CF9EAB-C5D5-BB6C-9B97-6ECABDC01E26}"/>
          </ac:graphicFrameMkLst>
        </pc:graphicFrameChg>
        <pc:graphicFrameChg chg="del mod">
          <ac:chgData name="" userId="6565299421_tp_box_2" providerId="OAuth2" clId="{6F902E76-D82E-4173-890C-81A723F2ADA0}" dt="2024-02-20T10:50:10.396" v="5737" actId="478"/>
          <ac:graphicFrameMkLst>
            <pc:docMk/>
            <pc:sldMk cId="995687668" sldId="445"/>
            <ac:graphicFrameMk id="7" creationId="{20CF9EAB-C5D5-BB6C-9B97-6ECABDC01E26}"/>
          </ac:graphicFrameMkLst>
        </pc:graphicFrameChg>
        <pc:graphicFrameChg chg="del">
          <ac:chgData name="" userId="6565299421_tp_box_2" providerId="OAuth2" clId="{6F902E76-D82E-4173-890C-81A723F2ADA0}" dt="2024-02-20T10:41:16.337" v="5276" actId="478"/>
          <ac:graphicFrameMkLst>
            <pc:docMk/>
            <pc:sldMk cId="995687668" sldId="445"/>
            <ac:graphicFrameMk id="12" creationId="{05233A5E-050F-6350-658D-511B2657FDCC}"/>
          </ac:graphicFrameMkLst>
        </pc:graphicFrameChg>
      </pc:sldChg>
      <pc:sldChg chg="addSp delSp modSp add mod">
        <pc:chgData name="" userId="6565299421_tp_box_2" providerId="OAuth2" clId="{6F902E76-D82E-4173-890C-81A723F2ADA0}" dt="2024-02-20T16:36:38.685" v="13499" actId="20577"/>
        <pc:sldMkLst>
          <pc:docMk/>
          <pc:sldMk cId="389937062" sldId="446"/>
        </pc:sldMkLst>
        <pc:spChg chg="mod">
          <ac:chgData name="" userId="6565299421_tp_box_2" providerId="OAuth2" clId="{6F902E76-D82E-4173-890C-81A723F2ADA0}" dt="2024-02-20T16:36:38.685" v="13499" actId="20577"/>
          <ac:spMkLst>
            <pc:docMk/>
            <pc:sldMk cId="389937062" sldId="446"/>
            <ac:spMk id="2" creationId="{0D66A1C3-1439-A75C-B4AB-BC5475744EF2}"/>
          </ac:spMkLst>
        </pc:spChg>
        <pc:spChg chg="del">
          <ac:chgData name="" userId="6565299421_tp_box_2" providerId="OAuth2" clId="{6F902E76-D82E-4173-890C-81A723F2ADA0}" dt="2024-02-20T10:51:43.492" v="5806" actId="478"/>
          <ac:spMkLst>
            <pc:docMk/>
            <pc:sldMk cId="389937062" sldId="446"/>
            <ac:spMk id="3" creationId="{FDAED9A8-93A1-8880-35EA-7C9634EE390A}"/>
          </ac:spMkLst>
        </pc:spChg>
        <pc:graphicFrameChg chg="add mod">
          <ac:chgData name="" userId="6565299421_tp_box_2" providerId="OAuth2" clId="{6F902E76-D82E-4173-890C-81A723F2ADA0}" dt="2024-02-20T10:53:21.451" v="5880" actId="207"/>
          <ac:graphicFrameMkLst>
            <pc:docMk/>
            <pc:sldMk cId="389937062" sldId="446"/>
            <ac:graphicFrameMk id="5" creationId="{4D534C29-D4D6-CE00-B6EC-D4BD2D0D0F97}"/>
          </ac:graphicFrameMkLst>
        </pc:graphicFrameChg>
        <pc:graphicFrameChg chg="del">
          <ac:chgData name="" userId="6565299421_tp_box_2" providerId="OAuth2" clId="{6F902E76-D82E-4173-890C-81A723F2ADA0}" dt="2024-02-20T10:51:39.213" v="5805" actId="478"/>
          <ac:graphicFrameMkLst>
            <pc:docMk/>
            <pc:sldMk cId="389937062" sldId="446"/>
            <ac:graphicFrameMk id="6" creationId="{20CF9EAB-C5D5-BB6C-9B97-6ECABDC01E26}"/>
          </ac:graphicFrameMkLst>
        </pc:graphicFrameChg>
      </pc:sldChg>
      <pc:sldChg chg="addSp delSp modSp add mod modAnim">
        <pc:chgData name="" userId="6565299421_tp_box_2" providerId="OAuth2" clId="{6F902E76-D82E-4173-890C-81A723F2ADA0}" dt="2024-02-20T16:38:50.832" v="13509"/>
        <pc:sldMkLst>
          <pc:docMk/>
          <pc:sldMk cId="328284591" sldId="447"/>
        </pc:sldMkLst>
        <pc:spChg chg="del">
          <ac:chgData name="" userId="6565299421_tp_box_2" providerId="OAuth2" clId="{6F902E76-D82E-4173-890C-81A723F2ADA0}" dt="2024-02-20T10:57:51.292" v="6068" actId="478"/>
          <ac:spMkLst>
            <pc:docMk/>
            <pc:sldMk cId="328284591" sldId="447"/>
            <ac:spMk id="2" creationId="{0D66A1C3-1439-A75C-B4AB-BC5475744EF2}"/>
          </ac:spMkLst>
        </pc:spChg>
        <pc:spChg chg="add mod">
          <ac:chgData name="" userId="6565299421_tp_box_2" providerId="OAuth2" clId="{6F902E76-D82E-4173-890C-81A723F2ADA0}" dt="2024-02-20T11:04:59.670" v="6395" actId="1076"/>
          <ac:spMkLst>
            <pc:docMk/>
            <pc:sldMk cId="328284591" sldId="447"/>
            <ac:spMk id="3" creationId="{E8F67992-DEBA-2931-C601-ADA7EB18F440}"/>
          </ac:spMkLst>
        </pc:spChg>
        <pc:spChg chg="add mod">
          <ac:chgData name="" userId="6565299421_tp_box_2" providerId="OAuth2" clId="{6F902E76-D82E-4173-890C-81A723F2ADA0}" dt="2024-02-20T11:07:07.225" v="6435" actId="20577"/>
          <ac:spMkLst>
            <pc:docMk/>
            <pc:sldMk cId="328284591" sldId="447"/>
            <ac:spMk id="7" creationId="{A7D84F06-D72F-7D11-C36F-30E80D423652}"/>
          </ac:spMkLst>
        </pc:spChg>
        <pc:spChg chg="add mod">
          <ac:chgData name="" userId="6565299421_tp_box_2" providerId="OAuth2" clId="{6F902E76-D82E-4173-890C-81A723F2ADA0}" dt="2024-02-20T14:33:47.752" v="8684" actId="207"/>
          <ac:spMkLst>
            <pc:docMk/>
            <pc:sldMk cId="328284591" sldId="447"/>
            <ac:spMk id="8" creationId="{6B33727A-58C7-3566-FCB6-0D730536651B}"/>
          </ac:spMkLst>
        </pc:spChg>
        <pc:spChg chg="add mod">
          <ac:chgData name="" userId="6565299421_tp_box_2" providerId="OAuth2" clId="{6F902E76-D82E-4173-890C-81A723F2ADA0}" dt="2024-02-20T11:11:54.194" v="6766" actId="1582"/>
          <ac:spMkLst>
            <pc:docMk/>
            <pc:sldMk cId="328284591" sldId="447"/>
            <ac:spMk id="9" creationId="{91BFF1DB-20B0-5922-DD61-31043C7DE37A}"/>
          </ac:spMkLst>
        </pc:spChg>
        <pc:spChg chg="mod">
          <ac:chgData name="" userId="6565299421_tp_box_2" providerId="OAuth2" clId="{6F902E76-D82E-4173-890C-81A723F2ADA0}" dt="2024-02-20T10:57:48.859" v="6067" actId="20577"/>
          <ac:spMkLst>
            <pc:docMk/>
            <pc:sldMk cId="328284591" sldId="447"/>
            <ac:spMk id="52" creationId="{9B8B6443-BA8A-FDAC-1793-4B30DFC6B60F}"/>
          </ac:spMkLst>
        </pc:spChg>
        <pc:graphicFrameChg chg="del">
          <ac:chgData name="" userId="6565299421_tp_box_2" providerId="OAuth2" clId="{6F902E76-D82E-4173-890C-81A723F2ADA0}" dt="2024-02-20T10:57:53.349" v="6080" actId="478"/>
          <ac:graphicFrameMkLst>
            <pc:docMk/>
            <pc:sldMk cId="328284591" sldId="447"/>
            <ac:graphicFrameMk id="5" creationId="{4D534C29-D4D6-CE00-B6EC-D4BD2D0D0F97}"/>
          </ac:graphicFrameMkLst>
        </pc:graphicFrameChg>
        <pc:picChg chg="add mod modCrop">
          <ac:chgData name="" userId="6565299421_tp_box_2" providerId="OAuth2" clId="{6F902E76-D82E-4173-890C-81A723F2ADA0}" dt="2024-02-20T11:01:48.079" v="6156" actId="1076"/>
          <ac:picMkLst>
            <pc:docMk/>
            <pc:sldMk cId="328284591" sldId="447"/>
            <ac:picMk id="6" creationId="{511CC50B-6B7D-0A21-84F9-8E58B4D4931A}"/>
          </ac:picMkLst>
        </pc:picChg>
      </pc:sldChg>
      <pc:sldChg chg="add del">
        <pc:chgData name="" userId="6565299421_tp_box_2" providerId="OAuth2" clId="{6F902E76-D82E-4173-890C-81A723F2ADA0}" dt="2024-02-20T10:51:50.843" v="5819"/>
        <pc:sldMkLst>
          <pc:docMk/>
          <pc:sldMk cId="1022746380" sldId="447"/>
        </pc:sldMkLst>
      </pc:sldChg>
      <pc:sldChg chg="addSp delSp modSp add mod">
        <pc:chgData name="" userId="6565299421_tp_box_2" providerId="OAuth2" clId="{6F902E76-D82E-4173-890C-81A723F2ADA0}" dt="2024-02-20T16:46:33.603" v="13577" actId="20577"/>
        <pc:sldMkLst>
          <pc:docMk/>
          <pc:sldMk cId="2792631760" sldId="448"/>
        </pc:sldMkLst>
        <pc:spChg chg="add del mod">
          <ac:chgData name="" userId="6565299421_tp_box_2" providerId="OAuth2" clId="{6F902E76-D82E-4173-890C-81A723F2ADA0}" dt="2024-02-20T14:35:57.817" v="8714" actId="478"/>
          <ac:spMkLst>
            <pc:docMk/>
            <pc:sldMk cId="2792631760" sldId="448"/>
            <ac:spMk id="2" creationId="{A52538F3-AE1E-4F80-A0E6-4B4FE1171F37}"/>
          </ac:spMkLst>
        </pc:spChg>
        <pc:spChg chg="del">
          <ac:chgData name="" userId="6565299421_tp_box_2" providerId="OAuth2" clId="{6F902E76-D82E-4173-890C-81A723F2ADA0}" dt="2024-02-20T11:16:07.482" v="7051" actId="478"/>
          <ac:spMkLst>
            <pc:docMk/>
            <pc:sldMk cId="2792631760" sldId="448"/>
            <ac:spMk id="3" creationId="{E8F67992-DEBA-2931-C601-ADA7EB18F440}"/>
          </ac:spMkLst>
        </pc:spChg>
        <pc:spChg chg="del">
          <ac:chgData name="" userId="6565299421_tp_box_2" providerId="OAuth2" clId="{6F902E76-D82E-4173-890C-81A723F2ADA0}" dt="2024-02-20T11:16:22.937" v="7066" actId="478"/>
          <ac:spMkLst>
            <pc:docMk/>
            <pc:sldMk cId="2792631760" sldId="448"/>
            <ac:spMk id="7" creationId="{A7D84F06-D72F-7D11-C36F-30E80D423652}"/>
          </ac:spMkLst>
        </pc:spChg>
        <pc:spChg chg="del">
          <ac:chgData name="" userId="6565299421_tp_box_2" providerId="OAuth2" clId="{6F902E76-D82E-4173-890C-81A723F2ADA0}" dt="2024-02-20T11:16:25.017" v="7067" actId="478"/>
          <ac:spMkLst>
            <pc:docMk/>
            <pc:sldMk cId="2792631760" sldId="448"/>
            <ac:spMk id="8" creationId="{6B33727A-58C7-3566-FCB6-0D730536651B}"/>
          </ac:spMkLst>
        </pc:spChg>
        <pc:spChg chg="del">
          <ac:chgData name="" userId="6565299421_tp_box_2" providerId="OAuth2" clId="{6F902E76-D82E-4173-890C-81A723F2ADA0}" dt="2024-02-20T11:16:18.856" v="7065" actId="478"/>
          <ac:spMkLst>
            <pc:docMk/>
            <pc:sldMk cId="2792631760" sldId="448"/>
            <ac:spMk id="9" creationId="{91BFF1DB-20B0-5922-DD61-31043C7DE37A}"/>
          </ac:spMkLst>
        </pc:spChg>
        <pc:spChg chg="add mod">
          <ac:chgData name="" userId="6565299421_tp_box_2" providerId="OAuth2" clId="{6F902E76-D82E-4173-890C-81A723F2ADA0}" dt="2024-02-20T16:46:33.603" v="13577" actId="20577"/>
          <ac:spMkLst>
            <pc:docMk/>
            <pc:sldMk cId="2792631760" sldId="448"/>
            <ac:spMk id="13" creationId="{B16EE7D0-7364-EDA4-8D53-F0CDD72BD15F}"/>
          </ac:spMkLst>
        </pc:spChg>
        <pc:spChg chg="add del mod">
          <ac:chgData name="" userId="6565299421_tp_box_2" providerId="OAuth2" clId="{6F902E76-D82E-4173-890C-81A723F2ADA0}" dt="2024-02-20T15:04:51.916" v="10023" actId="478"/>
          <ac:spMkLst>
            <pc:docMk/>
            <pc:sldMk cId="2792631760" sldId="448"/>
            <ac:spMk id="14" creationId="{C26DCFE1-D4F9-2AC4-C4A5-80651909A3A0}"/>
          </ac:spMkLst>
        </pc:spChg>
        <pc:spChg chg="add del mod">
          <ac:chgData name="" userId="6565299421_tp_box_2" providerId="OAuth2" clId="{6F902E76-D82E-4173-890C-81A723F2ADA0}" dt="2024-02-20T15:05:00.432" v="10037" actId="478"/>
          <ac:spMkLst>
            <pc:docMk/>
            <pc:sldMk cId="2792631760" sldId="448"/>
            <ac:spMk id="15" creationId="{51562FFD-83A4-BF27-E0AC-4FAB203FF89A}"/>
          </ac:spMkLst>
        </pc:spChg>
        <pc:spChg chg="add del mod">
          <ac:chgData name="" userId="6565299421_tp_box_2" providerId="OAuth2" clId="{6F902E76-D82E-4173-890C-81A723F2ADA0}" dt="2024-02-20T15:04:55.434" v="10025" actId="478"/>
          <ac:spMkLst>
            <pc:docMk/>
            <pc:sldMk cId="2792631760" sldId="448"/>
            <ac:spMk id="16" creationId="{9076708F-9EEB-79A5-D1DE-38F91786A65F}"/>
          </ac:spMkLst>
        </pc:spChg>
        <pc:spChg chg="add del mod">
          <ac:chgData name="" userId="6565299421_tp_box_2" providerId="OAuth2" clId="{6F902E76-D82E-4173-890C-81A723F2ADA0}" dt="2024-02-20T15:04:58.795" v="10027" actId="478"/>
          <ac:spMkLst>
            <pc:docMk/>
            <pc:sldMk cId="2792631760" sldId="448"/>
            <ac:spMk id="17" creationId="{8C0D7B00-B0D8-3206-68D6-A08D6CD50D89}"/>
          </ac:spMkLst>
        </pc:spChg>
        <pc:spChg chg="add del mod">
          <ac:chgData name="" userId="6565299421_tp_box_2" providerId="OAuth2" clId="{6F902E76-D82E-4173-890C-81A723F2ADA0}" dt="2024-02-20T15:04:50.305" v="10022" actId="478"/>
          <ac:spMkLst>
            <pc:docMk/>
            <pc:sldMk cId="2792631760" sldId="448"/>
            <ac:spMk id="18" creationId="{F192BF01-851C-65AE-DAE7-3E4D9D654794}"/>
          </ac:spMkLst>
        </pc:spChg>
        <pc:spChg chg="add del mod">
          <ac:chgData name="" userId="6565299421_tp_box_2" providerId="OAuth2" clId="{6F902E76-D82E-4173-890C-81A723F2ADA0}" dt="2024-02-20T15:04:50.305" v="10022" actId="478"/>
          <ac:spMkLst>
            <pc:docMk/>
            <pc:sldMk cId="2792631760" sldId="448"/>
            <ac:spMk id="19" creationId="{DACB0D3D-E156-D4AD-AB4C-7279A79F8942}"/>
          </ac:spMkLst>
        </pc:spChg>
        <pc:spChg chg="add del mod">
          <ac:chgData name="" userId="6565299421_tp_box_2" providerId="OAuth2" clId="{6F902E76-D82E-4173-890C-81A723F2ADA0}" dt="2024-02-20T15:04:50.305" v="10022" actId="478"/>
          <ac:spMkLst>
            <pc:docMk/>
            <pc:sldMk cId="2792631760" sldId="448"/>
            <ac:spMk id="20" creationId="{26589FD2-1722-A8A3-D626-FD733EBC75CA}"/>
          </ac:spMkLst>
        </pc:spChg>
        <pc:spChg chg="add del mod">
          <ac:chgData name="" userId="6565299421_tp_box_2" providerId="OAuth2" clId="{6F902E76-D82E-4173-890C-81A723F2ADA0}" dt="2024-02-20T15:04:57.200" v="10026" actId="478"/>
          <ac:spMkLst>
            <pc:docMk/>
            <pc:sldMk cId="2792631760" sldId="448"/>
            <ac:spMk id="21" creationId="{D0200ED9-E1B3-CE70-4298-E3633753B193}"/>
          </ac:spMkLst>
        </pc:spChg>
        <pc:picChg chg="del">
          <ac:chgData name="" userId="6565299421_tp_box_2" providerId="OAuth2" clId="{6F902E76-D82E-4173-890C-81A723F2ADA0}" dt="2024-02-20T11:16:17.688" v="7064" actId="478"/>
          <ac:picMkLst>
            <pc:docMk/>
            <pc:sldMk cId="2792631760" sldId="448"/>
            <ac:picMk id="6" creationId="{511CC50B-6B7D-0A21-84F9-8E58B4D4931A}"/>
          </ac:picMkLst>
        </pc:picChg>
        <pc:picChg chg="add del mod modCrop">
          <ac:chgData name="" userId="6565299421_tp_box_2" providerId="OAuth2" clId="{6F902E76-D82E-4173-890C-81A723F2ADA0}" dt="2024-02-20T14:08:03.095" v="7393" actId="478"/>
          <ac:picMkLst>
            <pc:docMk/>
            <pc:sldMk cId="2792631760" sldId="448"/>
            <ac:picMk id="10" creationId="{FF28FE45-2ED4-CE9A-9DB2-CDDE49F6BFD7}"/>
          </ac:picMkLst>
        </pc:picChg>
        <pc:picChg chg="add del mod modCrop">
          <ac:chgData name="" userId="6565299421_tp_box_2" providerId="OAuth2" clId="{6F902E76-D82E-4173-890C-81A723F2ADA0}" dt="2024-02-20T14:19:15.414" v="7613" actId="478"/>
          <ac:picMkLst>
            <pc:docMk/>
            <pc:sldMk cId="2792631760" sldId="448"/>
            <ac:picMk id="12" creationId="{BB730212-15F1-8147-A32A-81ED0E22CABE}"/>
          </ac:picMkLst>
        </pc:picChg>
      </pc:sldChg>
      <pc:sldChg chg="addSp delSp modSp add mod modAnim">
        <pc:chgData name="" userId="6565299421_tp_box_2" providerId="OAuth2" clId="{6F902E76-D82E-4173-890C-81A723F2ADA0}" dt="2024-02-20T16:43:52.159" v="13532"/>
        <pc:sldMkLst>
          <pc:docMk/>
          <pc:sldMk cId="695040887" sldId="449"/>
        </pc:sldMkLst>
        <pc:spChg chg="add mod">
          <ac:chgData name="" userId="6565299421_tp_box_2" providerId="OAuth2" clId="{6F902E76-D82E-4173-890C-81A723F2ADA0}" dt="2024-02-20T14:26:53.999" v="8263" actId="207"/>
          <ac:spMkLst>
            <pc:docMk/>
            <pc:sldMk cId="695040887" sldId="449"/>
            <ac:spMk id="6" creationId="{F406082A-7DD8-0D01-F424-1EE145E96B3E}"/>
          </ac:spMkLst>
        </pc:spChg>
        <pc:spChg chg="add mod">
          <ac:chgData name="" userId="6565299421_tp_box_2" providerId="OAuth2" clId="{6F902E76-D82E-4173-890C-81A723F2ADA0}" dt="2024-02-20T16:43:39.787" v="13520" actId="1076"/>
          <ac:spMkLst>
            <pc:docMk/>
            <pc:sldMk cId="695040887" sldId="449"/>
            <ac:spMk id="8" creationId="{E3C2EBC5-3D1D-7BA6-1B91-854258CECF58}"/>
          </ac:spMkLst>
        </pc:spChg>
        <pc:spChg chg="add mod">
          <ac:chgData name="" userId="6565299421_tp_box_2" providerId="OAuth2" clId="{6F902E76-D82E-4173-890C-81A723F2ADA0}" dt="2024-02-20T16:43:43.076" v="13521" actId="1076"/>
          <ac:spMkLst>
            <pc:docMk/>
            <pc:sldMk cId="695040887" sldId="449"/>
            <ac:spMk id="9" creationId="{087FB216-4DD9-B99E-2D0F-918D95F38251}"/>
          </ac:spMkLst>
        </pc:spChg>
        <pc:picChg chg="add mod modCrop">
          <ac:chgData name="" userId="6565299421_tp_box_2" providerId="OAuth2" clId="{6F902E76-D82E-4173-890C-81A723F2ADA0}" dt="2024-02-20T14:16:30.495" v="7492" actId="1076"/>
          <ac:picMkLst>
            <pc:docMk/>
            <pc:sldMk cId="695040887" sldId="449"/>
            <ac:picMk id="5" creationId="{212B8FE3-7A1A-2CCD-8FF2-1612D3C93E90}"/>
          </ac:picMkLst>
        </pc:picChg>
        <pc:picChg chg="del">
          <ac:chgData name="" userId="6565299421_tp_box_2" providerId="OAuth2" clId="{6F902E76-D82E-4173-890C-81A723F2ADA0}" dt="2024-02-20T14:15:47.545" v="7439" actId="478"/>
          <ac:picMkLst>
            <pc:docMk/>
            <pc:sldMk cId="695040887" sldId="449"/>
            <ac:picMk id="12" creationId="{BB730212-15F1-8147-A32A-81ED0E22CABE}"/>
          </ac:picMkLst>
        </pc:picChg>
      </pc:sldChg>
      <pc:sldChg chg="addSp delSp modSp add mod modAnim">
        <pc:chgData name="" userId="6565299421_tp_box_2" providerId="OAuth2" clId="{6F902E76-D82E-4173-890C-81A723F2ADA0}" dt="2024-02-20T16:44:55.818" v="13555"/>
        <pc:sldMkLst>
          <pc:docMk/>
          <pc:sldMk cId="3270215701" sldId="450"/>
        </pc:sldMkLst>
        <pc:spChg chg="add mod">
          <ac:chgData name="" userId="6565299421_tp_box_2" providerId="OAuth2" clId="{6F902E76-D82E-4173-890C-81A723F2ADA0}" dt="2024-02-20T14:30:37.825" v="8453" actId="108"/>
          <ac:spMkLst>
            <pc:docMk/>
            <pc:sldMk cId="3270215701" sldId="450"/>
            <ac:spMk id="3" creationId="{6143D192-59E0-FACA-B21B-D251E55E2191}"/>
          </ac:spMkLst>
        </pc:spChg>
        <pc:spChg chg="add mod">
          <ac:chgData name="" userId="6565299421_tp_box_2" providerId="OAuth2" clId="{6F902E76-D82E-4173-890C-81A723F2ADA0}" dt="2024-02-20T16:44:45.766" v="13544" actId="1076"/>
          <ac:spMkLst>
            <pc:docMk/>
            <pc:sldMk cId="3270215701" sldId="450"/>
            <ac:spMk id="5" creationId="{8F7F8B15-3DB1-0015-DD24-6E9226C62E6F}"/>
          </ac:spMkLst>
        </pc:spChg>
        <pc:spChg chg="add mod">
          <ac:chgData name="" userId="6565299421_tp_box_2" providerId="OAuth2" clId="{6F902E76-D82E-4173-890C-81A723F2ADA0}" dt="2024-02-20T16:44:42.503" v="13543" actId="1076"/>
          <ac:spMkLst>
            <pc:docMk/>
            <pc:sldMk cId="3270215701" sldId="450"/>
            <ac:spMk id="6" creationId="{E4A19624-7881-2D26-9DD7-B021A24DB77B}"/>
          </ac:spMkLst>
        </pc:spChg>
        <pc:picChg chg="add del">
          <ac:chgData name="" userId="6565299421_tp_box_2" providerId="OAuth2" clId="{6F902E76-D82E-4173-890C-81A723F2ADA0}" dt="2024-02-20T14:15:58.788" v="7458" actId="478"/>
          <ac:picMkLst>
            <pc:docMk/>
            <pc:sldMk cId="3270215701" sldId="450"/>
            <ac:picMk id="12" creationId="{BB730212-15F1-8147-A32A-81ED0E22CABE}"/>
          </ac:picMkLst>
        </pc:picChg>
      </pc:sldChg>
      <pc:sldChg chg="delSp modSp add mod modAnim">
        <pc:chgData name="" userId="6565299421_tp_box_2" providerId="OAuth2" clId="{6F902E76-D82E-4173-890C-81A723F2ADA0}" dt="2024-02-20T16:47:23.242" v="13619"/>
        <pc:sldMkLst>
          <pc:docMk/>
          <pc:sldMk cId="1695347712" sldId="451"/>
        </pc:sldMkLst>
        <pc:spChg chg="del">
          <ac:chgData name="" userId="6565299421_tp_box_2" providerId="OAuth2" clId="{6F902E76-D82E-4173-890C-81A723F2ADA0}" dt="2024-02-20T15:04:41.328" v="10012" actId="478"/>
          <ac:spMkLst>
            <pc:docMk/>
            <pc:sldMk cId="1695347712" sldId="451"/>
            <ac:spMk id="13" creationId="{B16EE7D0-7364-EDA4-8D53-F0CDD72BD15F}"/>
          </ac:spMkLst>
        </pc:spChg>
        <pc:spChg chg="mod">
          <ac:chgData name="" userId="6565299421_tp_box_2" providerId="OAuth2" clId="{6F902E76-D82E-4173-890C-81A723F2ADA0}" dt="2024-02-20T15:10:14.932" v="10375" actId="208"/>
          <ac:spMkLst>
            <pc:docMk/>
            <pc:sldMk cId="1695347712" sldId="451"/>
            <ac:spMk id="14" creationId="{C26DCFE1-D4F9-2AC4-C4A5-80651909A3A0}"/>
          </ac:spMkLst>
        </pc:spChg>
        <pc:spChg chg="mod">
          <ac:chgData name="" userId="6565299421_tp_box_2" providerId="OAuth2" clId="{6F902E76-D82E-4173-890C-81A723F2ADA0}" dt="2024-02-20T15:25:30.664" v="11200" actId="20577"/>
          <ac:spMkLst>
            <pc:docMk/>
            <pc:sldMk cId="1695347712" sldId="451"/>
            <ac:spMk id="15" creationId="{51562FFD-83A4-BF27-E0AC-4FAB203FF89A}"/>
          </ac:spMkLst>
        </pc:spChg>
        <pc:spChg chg="mod">
          <ac:chgData name="" userId="6565299421_tp_box_2" providerId="OAuth2" clId="{6F902E76-D82E-4173-890C-81A723F2ADA0}" dt="2024-02-20T15:07:41.111" v="10181" actId="14100"/>
          <ac:spMkLst>
            <pc:docMk/>
            <pc:sldMk cId="1695347712" sldId="451"/>
            <ac:spMk id="16" creationId="{9076708F-9EEB-79A5-D1DE-38F91786A65F}"/>
          </ac:spMkLst>
        </pc:spChg>
        <pc:spChg chg="mod">
          <ac:chgData name="" userId="6565299421_tp_box_2" providerId="OAuth2" clId="{6F902E76-D82E-4173-890C-81A723F2ADA0}" dt="2024-02-20T15:25:51.427" v="11221" actId="20577"/>
          <ac:spMkLst>
            <pc:docMk/>
            <pc:sldMk cId="1695347712" sldId="451"/>
            <ac:spMk id="17" creationId="{8C0D7B00-B0D8-3206-68D6-A08D6CD50D89}"/>
          </ac:spMkLst>
        </pc:spChg>
        <pc:spChg chg="mod">
          <ac:chgData name="" userId="6565299421_tp_box_2" providerId="OAuth2" clId="{6F902E76-D82E-4173-890C-81A723F2ADA0}" dt="2024-02-20T15:08:38.780" v="10307" actId="20577"/>
          <ac:spMkLst>
            <pc:docMk/>
            <pc:sldMk cId="1695347712" sldId="451"/>
            <ac:spMk id="18" creationId="{F192BF01-851C-65AE-DAE7-3E4D9D654794}"/>
          </ac:spMkLst>
        </pc:spChg>
        <pc:spChg chg="mod">
          <ac:chgData name="" userId="6565299421_tp_box_2" providerId="OAuth2" clId="{6F902E76-D82E-4173-890C-81A723F2ADA0}" dt="2024-02-20T15:09:34.416" v="10329" actId="1076"/>
          <ac:spMkLst>
            <pc:docMk/>
            <pc:sldMk cId="1695347712" sldId="451"/>
            <ac:spMk id="19" creationId="{DACB0D3D-E156-D4AD-AB4C-7279A79F8942}"/>
          </ac:spMkLst>
        </pc:spChg>
        <pc:spChg chg="mod">
          <ac:chgData name="" userId="6565299421_tp_box_2" providerId="OAuth2" clId="{6F902E76-D82E-4173-890C-81A723F2ADA0}" dt="2024-02-20T15:11:33.882" v="10427" actId="207"/>
          <ac:spMkLst>
            <pc:docMk/>
            <pc:sldMk cId="1695347712" sldId="451"/>
            <ac:spMk id="20" creationId="{26589FD2-1722-A8A3-D626-FD733EBC75CA}"/>
          </ac:spMkLst>
        </pc:spChg>
        <pc:spChg chg="mod">
          <ac:chgData name="" userId="6565299421_tp_box_2" providerId="OAuth2" clId="{6F902E76-D82E-4173-890C-81A723F2ADA0}" dt="2024-02-20T16:46:55.645" v="13588" actId="14100"/>
          <ac:spMkLst>
            <pc:docMk/>
            <pc:sldMk cId="1695347712" sldId="451"/>
            <ac:spMk id="21" creationId="{D0200ED9-E1B3-CE70-4298-E3633753B193}"/>
          </ac:spMkLst>
        </pc:spChg>
      </pc:sldChg>
      <pc:sldChg chg="addSp delSp modSp add mod">
        <pc:chgData name="" userId="6565299421_tp_box_2" providerId="OAuth2" clId="{6F902E76-D82E-4173-890C-81A723F2ADA0}" dt="2024-02-20T16:49:07.389" v="13681" actId="20577"/>
        <pc:sldMkLst>
          <pc:docMk/>
          <pc:sldMk cId="1224146475" sldId="452"/>
        </pc:sldMkLst>
        <pc:spChg chg="add mod">
          <ac:chgData name="" userId="6565299421_tp_box_2" providerId="OAuth2" clId="{6F902E76-D82E-4173-890C-81A723F2ADA0}" dt="2024-02-20T16:49:07.389" v="13681" actId="20577"/>
          <ac:spMkLst>
            <pc:docMk/>
            <pc:sldMk cId="1224146475" sldId="452"/>
            <ac:spMk id="2" creationId="{9182DC2B-B955-DD62-A142-60E196AEC09E}"/>
          </ac:spMkLst>
        </pc:spChg>
        <pc:spChg chg="del">
          <ac:chgData name="" userId="6565299421_tp_box_2" providerId="OAuth2" clId="{6F902E76-D82E-4173-890C-81A723F2ADA0}" dt="2024-02-20T15:14:12.926" v="10510" actId="478"/>
          <ac:spMkLst>
            <pc:docMk/>
            <pc:sldMk cId="1224146475" sldId="452"/>
            <ac:spMk id="13" creationId="{B16EE7D0-7364-EDA4-8D53-F0CDD72BD15F}"/>
          </ac:spMkLst>
        </pc:spChg>
        <pc:spChg chg="mod">
          <ac:chgData name="" userId="6565299421_tp_box_2" providerId="OAuth2" clId="{6F902E76-D82E-4173-890C-81A723F2ADA0}" dt="2024-02-20T15:14:22.958" v="10542" actId="20577"/>
          <ac:spMkLst>
            <pc:docMk/>
            <pc:sldMk cId="1224146475" sldId="452"/>
            <ac:spMk id="52" creationId="{9B8B6443-BA8A-FDAC-1793-4B30DFC6B60F}"/>
          </ac:spMkLst>
        </pc:spChg>
      </pc:sldChg>
      <pc:sldMasterChg chg="modSp">
        <pc:chgData name="" userId="6565299421_tp_box_2" providerId="OAuth2" clId="{6F902E76-D82E-4173-890C-81A723F2ADA0}" dt="2024-02-20T16:50:09.569" v="13701"/>
        <pc:sldMasterMkLst>
          <pc:docMk/>
          <pc:sldMasterMk cId="3354634939" sldId="2147483660"/>
        </pc:sldMasterMkLst>
        <pc:spChg chg="mod">
          <ac:chgData name="" userId="6565299421_tp_box_2" providerId="OAuth2" clId="{6F902E76-D82E-4173-890C-81A723F2ADA0}" dt="2024-02-20T16:50:09.563" v="13698"/>
          <ac:spMkLst>
            <pc:docMk/>
            <pc:sldMasterMk cId="3354634939" sldId="2147483660"/>
            <ac:spMk id="2" creationId="{00000000-0000-0000-0000-000000000000}"/>
          </ac:spMkLst>
        </pc:spChg>
        <pc:spChg chg="mod">
          <ac:chgData name="" userId="6565299421_tp_box_2" providerId="OAuth2" clId="{6F902E76-D82E-4173-890C-81A723F2ADA0}" dt="2024-02-20T16:50:09.569" v="13701"/>
          <ac:spMkLst>
            <pc:docMk/>
            <pc:sldMasterMk cId="3354634939" sldId="2147483660"/>
            <ac:spMk id="3"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Adaptation (ICA)</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sector.xlsx]sector'!$A$93</c:f>
              <c:strCache>
                <c:ptCount val="1"/>
                <c:pt idx="0">
                  <c:v>Manufacturing </c:v>
                </c:pt>
              </c:strCache>
            </c:strRef>
          </c:tx>
          <c:spPr>
            <a:solidFill>
              <a:schemeClr val="accent6"/>
            </a:solidFill>
            <a:ln>
              <a:noFill/>
            </a:ln>
            <a:effectLst/>
          </c:spPr>
          <c:invertIfNegative val="0"/>
          <c:cat>
            <c:strRef>
              <c:f>'[Descriptives by sector.xlsx]sector'!$B$91:$B$92</c:f>
              <c:strCache>
                <c:ptCount val="2"/>
                <c:pt idx="1">
                  <c:v>Intensity of climate adaptation (ICA)</c:v>
                </c:pt>
              </c:strCache>
            </c:strRef>
          </c:cat>
          <c:val>
            <c:numRef>
              <c:f>'[Descriptives by sector.xlsx]sector'!$B$93</c:f>
              <c:numCache>
                <c:formatCode>0.00</c:formatCode>
                <c:ptCount val="1"/>
                <c:pt idx="0">
                  <c:v>0.43980000000000002</c:v>
                </c:pt>
              </c:numCache>
            </c:numRef>
          </c:val>
          <c:extLst>
            <c:ext xmlns:c16="http://schemas.microsoft.com/office/drawing/2014/chart" uri="{C3380CC4-5D6E-409C-BE32-E72D297353CC}">
              <c16:uniqueId val="{00000000-59A1-4311-82C8-7426489E7140}"/>
            </c:ext>
          </c:extLst>
        </c:ser>
        <c:ser>
          <c:idx val="1"/>
          <c:order val="1"/>
          <c:tx>
            <c:strRef>
              <c:f>'[Descriptives by sector.xlsx]sector'!$A$94</c:f>
              <c:strCache>
                <c:ptCount val="1"/>
                <c:pt idx="0">
                  <c:v>Construction </c:v>
                </c:pt>
              </c:strCache>
            </c:strRef>
          </c:tx>
          <c:spPr>
            <a:solidFill>
              <a:schemeClr val="accent5"/>
            </a:solidFill>
            <a:ln>
              <a:noFill/>
            </a:ln>
            <a:effectLst/>
          </c:spPr>
          <c:invertIfNegative val="0"/>
          <c:cat>
            <c:strRef>
              <c:f>'[Descriptives by sector.xlsx]sector'!$B$91:$B$92</c:f>
              <c:strCache>
                <c:ptCount val="2"/>
                <c:pt idx="1">
                  <c:v>Intensity of climate adaptation (ICA)</c:v>
                </c:pt>
              </c:strCache>
            </c:strRef>
          </c:cat>
          <c:val>
            <c:numRef>
              <c:f>'[Descriptives by sector.xlsx]sector'!$B$94</c:f>
              <c:numCache>
                <c:formatCode>0.00</c:formatCode>
                <c:ptCount val="1"/>
                <c:pt idx="0">
                  <c:v>0.31869999999999998</c:v>
                </c:pt>
              </c:numCache>
            </c:numRef>
          </c:val>
          <c:extLst>
            <c:ext xmlns:c16="http://schemas.microsoft.com/office/drawing/2014/chart" uri="{C3380CC4-5D6E-409C-BE32-E72D297353CC}">
              <c16:uniqueId val="{00000001-59A1-4311-82C8-7426489E7140}"/>
            </c:ext>
          </c:extLst>
        </c:ser>
        <c:ser>
          <c:idx val="2"/>
          <c:order val="2"/>
          <c:tx>
            <c:strRef>
              <c:f>'[Descriptives by sector.xlsx]sector'!$A$95</c:f>
              <c:strCache>
                <c:ptCount val="1"/>
                <c:pt idx="0">
                  <c:v>Services </c:v>
                </c:pt>
              </c:strCache>
            </c:strRef>
          </c:tx>
          <c:spPr>
            <a:solidFill>
              <a:schemeClr val="accent4"/>
            </a:solidFill>
            <a:ln>
              <a:noFill/>
            </a:ln>
            <a:effectLst/>
          </c:spPr>
          <c:invertIfNegative val="0"/>
          <c:cat>
            <c:strRef>
              <c:f>'[Descriptives by sector.xlsx]sector'!$B$91:$B$92</c:f>
              <c:strCache>
                <c:ptCount val="2"/>
                <c:pt idx="1">
                  <c:v>Intensity of climate adaptation (ICA)</c:v>
                </c:pt>
              </c:strCache>
            </c:strRef>
          </c:cat>
          <c:val>
            <c:numRef>
              <c:f>'[Descriptives by sector.xlsx]sector'!$B$95</c:f>
              <c:numCache>
                <c:formatCode>0.00</c:formatCode>
                <c:ptCount val="1"/>
                <c:pt idx="0">
                  <c:v>0.39729999999999999</c:v>
                </c:pt>
              </c:numCache>
            </c:numRef>
          </c:val>
          <c:extLst>
            <c:ext xmlns:c16="http://schemas.microsoft.com/office/drawing/2014/chart" uri="{C3380CC4-5D6E-409C-BE32-E72D297353CC}">
              <c16:uniqueId val="{00000002-59A1-4311-82C8-7426489E7140}"/>
            </c:ext>
          </c:extLst>
        </c:ser>
        <c:ser>
          <c:idx val="3"/>
          <c:order val="3"/>
          <c:tx>
            <c:strRef>
              <c:f>'[Descriptives by sector.xlsx]sector'!$A$96</c:f>
              <c:strCache>
                <c:ptCount val="1"/>
                <c:pt idx="0">
                  <c:v>Infrastructure</c:v>
                </c:pt>
              </c:strCache>
            </c:strRef>
          </c:tx>
          <c:spPr>
            <a:solidFill>
              <a:schemeClr val="accent6">
                <a:lumMod val="60000"/>
              </a:schemeClr>
            </a:solidFill>
            <a:ln>
              <a:noFill/>
            </a:ln>
            <a:effectLst/>
          </c:spPr>
          <c:invertIfNegative val="0"/>
          <c:cat>
            <c:strRef>
              <c:f>'[Descriptives by sector.xlsx]sector'!$B$91:$B$92</c:f>
              <c:strCache>
                <c:ptCount val="2"/>
                <c:pt idx="1">
                  <c:v>Intensity of climate adaptation (ICA)</c:v>
                </c:pt>
              </c:strCache>
            </c:strRef>
          </c:cat>
          <c:val>
            <c:numRef>
              <c:f>'[Descriptives by sector.xlsx]sector'!$B$96</c:f>
              <c:numCache>
                <c:formatCode>0.00</c:formatCode>
                <c:ptCount val="1"/>
                <c:pt idx="0">
                  <c:v>0.41060000000000002</c:v>
                </c:pt>
              </c:numCache>
            </c:numRef>
          </c:val>
          <c:extLst>
            <c:ext xmlns:c16="http://schemas.microsoft.com/office/drawing/2014/chart" uri="{C3380CC4-5D6E-409C-BE32-E72D297353CC}">
              <c16:uniqueId val="{00000003-59A1-4311-82C8-7426489E7140}"/>
            </c:ext>
          </c:extLst>
        </c:ser>
        <c:dLbls>
          <c:showLegendKey val="0"/>
          <c:showVal val="0"/>
          <c:showCatName val="0"/>
          <c:showSerName val="0"/>
          <c:showPercent val="0"/>
          <c:showBubbleSize val="0"/>
        </c:dLbls>
        <c:gapWidth val="267"/>
        <c:overlap val="-43"/>
        <c:axId val="808503167"/>
        <c:axId val="304964607"/>
      </c:barChart>
      <c:catAx>
        <c:axId val="80850316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304964607"/>
        <c:crosses val="autoZero"/>
        <c:auto val="1"/>
        <c:lblAlgn val="ctr"/>
        <c:lblOffset val="100"/>
        <c:noMultiLvlLbl val="0"/>
      </c:catAx>
      <c:valAx>
        <c:axId val="304964607"/>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808503167"/>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Mitigation (ICM)</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sector.xlsx]sector'!$A$93</c:f>
              <c:strCache>
                <c:ptCount val="1"/>
                <c:pt idx="0">
                  <c:v>Manufacturing </c:v>
                </c:pt>
              </c:strCache>
            </c:strRef>
          </c:tx>
          <c:spPr>
            <a:solidFill>
              <a:schemeClr val="accent6"/>
            </a:solidFill>
            <a:ln>
              <a:noFill/>
            </a:ln>
            <a:effectLst/>
          </c:spPr>
          <c:invertIfNegative val="0"/>
          <c:val>
            <c:numRef>
              <c:f>'[Descriptives by sector.xlsx]sector'!$C$93</c:f>
              <c:numCache>
                <c:formatCode>0.00</c:formatCode>
                <c:ptCount val="1"/>
                <c:pt idx="0">
                  <c:v>2.3269000000000002</c:v>
                </c:pt>
              </c:numCache>
            </c:numRef>
          </c:val>
          <c:extLst>
            <c:ext xmlns:c16="http://schemas.microsoft.com/office/drawing/2014/chart" uri="{C3380CC4-5D6E-409C-BE32-E72D297353CC}">
              <c16:uniqueId val="{00000000-50E1-4753-9630-7BE6314215D2}"/>
            </c:ext>
          </c:extLst>
        </c:ser>
        <c:ser>
          <c:idx val="1"/>
          <c:order val="1"/>
          <c:tx>
            <c:strRef>
              <c:f>'[Descriptives by sector.xlsx]sector'!$A$94</c:f>
              <c:strCache>
                <c:ptCount val="1"/>
                <c:pt idx="0">
                  <c:v>Construction </c:v>
                </c:pt>
              </c:strCache>
            </c:strRef>
          </c:tx>
          <c:spPr>
            <a:solidFill>
              <a:schemeClr val="accent5"/>
            </a:solidFill>
            <a:ln>
              <a:noFill/>
            </a:ln>
            <a:effectLst/>
          </c:spPr>
          <c:invertIfNegative val="0"/>
          <c:val>
            <c:numRef>
              <c:f>'[Descriptives by sector.xlsx]sector'!$C$94</c:f>
              <c:numCache>
                <c:formatCode>0.00</c:formatCode>
                <c:ptCount val="1"/>
                <c:pt idx="0">
                  <c:v>1.7785</c:v>
                </c:pt>
              </c:numCache>
            </c:numRef>
          </c:val>
          <c:extLst>
            <c:ext xmlns:c16="http://schemas.microsoft.com/office/drawing/2014/chart" uri="{C3380CC4-5D6E-409C-BE32-E72D297353CC}">
              <c16:uniqueId val="{00000001-50E1-4753-9630-7BE6314215D2}"/>
            </c:ext>
          </c:extLst>
        </c:ser>
        <c:ser>
          <c:idx val="2"/>
          <c:order val="2"/>
          <c:tx>
            <c:strRef>
              <c:f>'[Descriptives by sector.xlsx]sector'!$A$95</c:f>
              <c:strCache>
                <c:ptCount val="1"/>
                <c:pt idx="0">
                  <c:v>Services </c:v>
                </c:pt>
              </c:strCache>
            </c:strRef>
          </c:tx>
          <c:spPr>
            <a:solidFill>
              <a:schemeClr val="accent4"/>
            </a:solidFill>
            <a:ln>
              <a:noFill/>
            </a:ln>
            <a:effectLst/>
          </c:spPr>
          <c:invertIfNegative val="0"/>
          <c:val>
            <c:numRef>
              <c:f>'[Descriptives by sector.xlsx]sector'!$C$95</c:f>
              <c:numCache>
                <c:formatCode>0.00</c:formatCode>
                <c:ptCount val="1"/>
                <c:pt idx="0">
                  <c:v>1.9530000000000001</c:v>
                </c:pt>
              </c:numCache>
            </c:numRef>
          </c:val>
          <c:extLst>
            <c:ext xmlns:c16="http://schemas.microsoft.com/office/drawing/2014/chart" uri="{C3380CC4-5D6E-409C-BE32-E72D297353CC}">
              <c16:uniqueId val="{00000002-50E1-4753-9630-7BE6314215D2}"/>
            </c:ext>
          </c:extLst>
        </c:ser>
        <c:ser>
          <c:idx val="3"/>
          <c:order val="3"/>
          <c:tx>
            <c:strRef>
              <c:f>'[Descriptives by sector.xlsx]sector'!$A$96</c:f>
              <c:strCache>
                <c:ptCount val="1"/>
                <c:pt idx="0">
                  <c:v>Infrastructure</c:v>
                </c:pt>
              </c:strCache>
            </c:strRef>
          </c:tx>
          <c:spPr>
            <a:solidFill>
              <a:schemeClr val="accent6">
                <a:lumMod val="60000"/>
              </a:schemeClr>
            </a:solidFill>
            <a:ln>
              <a:noFill/>
            </a:ln>
            <a:effectLst/>
          </c:spPr>
          <c:invertIfNegative val="0"/>
          <c:val>
            <c:numRef>
              <c:f>'[Descriptives by sector.xlsx]sector'!$C$96</c:f>
              <c:numCache>
                <c:formatCode>0.00</c:formatCode>
                <c:ptCount val="1"/>
                <c:pt idx="0">
                  <c:v>1.9823</c:v>
                </c:pt>
              </c:numCache>
            </c:numRef>
          </c:val>
          <c:extLst>
            <c:ext xmlns:c16="http://schemas.microsoft.com/office/drawing/2014/chart" uri="{C3380CC4-5D6E-409C-BE32-E72D297353CC}">
              <c16:uniqueId val="{00000003-50E1-4753-9630-7BE6314215D2}"/>
            </c:ext>
          </c:extLst>
        </c:ser>
        <c:dLbls>
          <c:showLegendKey val="0"/>
          <c:showVal val="0"/>
          <c:showCatName val="0"/>
          <c:showSerName val="0"/>
          <c:showPercent val="0"/>
          <c:showBubbleSize val="0"/>
        </c:dLbls>
        <c:gapWidth val="267"/>
        <c:overlap val="-43"/>
        <c:axId val="915325471"/>
        <c:axId val="372366687"/>
      </c:barChart>
      <c:catAx>
        <c:axId val="915325471"/>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372366687"/>
        <c:crosses val="autoZero"/>
        <c:auto val="1"/>
        <c:lblAlgn val="ctr"/>
        <c:lblOffset val="100"/>
        <c:noMultiLvlLbl val="0"/>
      </c:catAx>
      <c:valAx>
        <c:axId val="372366687"/>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915325471"/>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Adaptation (ICA)</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sector.xlsx]size'!$A$11</c:f>
              <c:strCache>
                <c:ptCount val="1"/>
                <c:pt idx="0">
                  <c:v>Micro</c:v>
                </c:pt>
              </c:strCache>
            </c:strRef>
          </c:tx>
          <c:spPr>
            <a:solidFill>
              <a:schemeClr val="accent6"/>
            </a:solidFill>
            <a:ln>
              <a:noFill/>
            </a:ln>
            <a:effectLst/>
          </c:spPr>
          <c:invertIfNegative val="0"/>
          <c:cat>
            <c:strRef>
              <c:f>'[Descriptives by sector.xlsx]size'!$B$10</c:f>
              <c:strCache>
                <c:ptCount val="1"/>
                <c:pt idx="0">
                  <c:v>ICA</c:v>
                </c:pt>
              </c:strCache>
            </c:strRef>
          </c:cat>
          <c:val>
            <c:numRef>
              <c:f>'[Descriptives by sector.xlsx]size'!$B$11</c:f>
              <c:numCache>
                <c:formatCode>General</c:formatCode>
                <c:ptCount val="1"/>
                <c:pt idx="0">
                  <c:v>0.27079999999999999</c:v>
                </c:pt>
              </c:numCache>
            </c:numRef>
          </c:val>
          <c:extLst>
            <c:ext xmlns:c16="http://schemas.microsoft.com/office/drawing/2014/chart" uri="{C3380CC4-5D6E-409C-BE32-E72D297353CC}">
              <c16:uniqueId val="{00000000-1DD9-46B1-8C62-E7FB3F8CB0F8}"/>
            </c:ext>
          </c:extLst>
        </c:ser>
        <c:ser>
          <c:idx val="1"/>
          <c:order val="1"/>
          <c:tx>
            <c:strRef>
              <c:f>'[Descriptives by sector.xlsx]size'!$A$12</c:f>
              <c:strCache>
                <c:ptCount val="1"/>
                <c:pt idx="0">
                  <c:v>Small</c:v>
                </c:pt>
              </c:strCache>
            </c:strRef>
          </c:tx>
          <c:spPr>
            <a:solidFill>
              <a:schemeClr val="accent5"/>
            </a:solidFill>
            <a:ln>
              <a:noFill/>
            </a:ln>
            <a:effectLst/>
          </c:spPr>
          <c:invertIfNegative val="0"/>
          <c:cat>
            <c:strRef>
              <c:f>'[Descriptives by sector.xlsx]size'!$B$10</c:f>
              <c:strCache>
                <c:ptCount val="1"/>
                <c:pt idx="0">
                  <c:v>ICA</c:v>
                </c:pt>
              </c:strCache>
            </c:strRef>
          </c:cat>
          <c:val>
            <c:numRef>
              <c:f>'[Descriptives by sector.xlsx]size'!$B$12</c:f>
              <c:numCache>
                <c:formatCode>General</c:formatCode>
                <c:ptCount val="1"/>
                <c:pt idx="0">
                  <c:v>0.34039999999999998</c:v>
                </c:pt>
              </c:numCache>
            </c:numRef>
          </c:val>
          <c:extLst>
            <c:ext xmlns:c16="http://schemas.microsoft.com/office/drawing/2014/chart" uri="{C3380CC4-5D6E-409C-BE32-E72D297353CC}">
              <c16:uniqueId val="{00000001-1DD9-46B1-8C62-E7FB3F8CB0F8}"/>
            </c:ext>
          </c:extLst>
        </c:ser>
        <c:ser>
          <c:idx val="2"/>
          <c:order val="2"/>
          <c:tx>
            <c:strRef>
              <c:f>'[Descriptives by sector.xlsx]size'!$A$13</c:f>
              <c:strCache>
                <c:ptCount val="1"/>
                <c:pt idx="0">
                  <c:v>Medium</c:v>
                </c:pt>
              </c:strCache>
            </c:strRef>
          </c:tx>
          <c:spPr>
            <a:solidFill>
              <a:schemeClr val="accent4"/>
            </a:solidFill>
            <a:ln>
              <a:noFill/>
            </a:ln>
            <a:effectLst/>
          </c:spPr>
          <c:invertIfNegative val="0"/>
          <c:cat>
            <c:strRef>
              <c:f>'[Descriptives by sector.xlsx]size'!$B$10</c:f>
              <c:strCache>
                <c:ptCount val="1"/>
                <c:pt idx="0">
                  <c:v>ICA</c:v>
                </c:pt>
              </c:strCache>
            </c:strRef>
          </c:cat>
          <c:val>
            <c:numRef>
              <c:f>'[Descriptives by sector.xlsx]size'!$B$13</c:f>
              <c:numCache>
                <c:formatCode>General</c:formatCode>
                <c:ptCount val="1"/>
                <c:pt idx="0">
                  <c:v>0.45610000000000001</c:v>
                </c:pt>
              </c:numCache>
            </c:numRef>
          </c:val>
          <c:extLst>
            <c:ext xmlns:c16="http://schemas.microsoft.com/office/drawing/2014/chart" uri="{C3380CC4-5D6E-409C-BE32-E72D297353CC}">
              <c16:uniqueId val="{00000002-1DD9-46B1-8C62-E7FB3F8CB0F8}"/>
            </c:ext>
          </c:extLst>
        </c:ser>
        <c:ser>
          <c:idx val="3"/>
          <c:order val="3"/>
          <c:tx>
            <c:strRef>
              <c:f>'[Descriptives by sector.xlsx]size'!$A$14</c:f>
              <c:strCache>
                <c:ptCount val="1"/>
                <c:pt idx="0">
                  <c:v>Large</c:v>
                </c:pt>
              </c:strCache>
            </c:strRef>
          </c:tx>
          <c:spPr>
            <a:solidFill>
              <a:schemeClr val="accent6">
                <a:lumMod val="60000"/>
              </a:schemeClr>
            </a:solidFill>
            <a:ln>
              <a:noFill/>
            </a:ln>
            <a:effectLst/>
          </c:spPr>
          <c:invertIfNegative val="0"/>
          <c:cat>
            <c:strRef>
              <c:f>'[Descriptives by sector.xlsx]size'!$B$10</c:f>
              <c:strCache>
                <c:ptCount val="1"/>
                <c:pt idx="0">
                  <c:v>ICA</c:v>
                </c:pt>
              </c:strCache>
            </c:strRef>
          </c:cat>
          <c:val>
            <c:numRef>
              <c:f>'[Descriptives by sector.xlsx]size'!$B$14</c:f>
              <c:numCache>
                <c:formatCode>General</c:formatCode>
                <c:ptCount val="1"/>
                <c:pt idx="0">
                  <c:v>0.6361</c:v>
                </c:pt>
              </c:numCache>
            </c:numRef>
          </c:val>
          <c:extLst>
            <c:ext xmlns:c16="http://schemas.microsoft.com/office/drawing/2014/chart" uri="{C3380CC4-5D6E-409C-BE32-E72D297353CC}">
              <c16:uniqueId val="{00000003-1DD9-46B1-8C62-E7FB3F8CB0F8}"/>
            </c:ext>
          </c:extLst>
        </c:ser>
        <c:dLbls>
          <c:showLegendKey val="0"/>
          <c:showVal val="0"/>
          <c:showCatName val="0"/>
          <c:showSerName val="0"/>
          <c:showPercent val="0"/>
          <c:showBubbleSize val="0"/>
        </c:dLbls>
        <c:gapWidth val="267"/>
        <c:overlap val="-43"/>
        <c:axId val="812833567"/>
        <c:axId val="304956447"/>
      </c:barChart>
      <c:catAx>
        <c:axId val="812833567"/>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304956447"/>
        <c:crosses val="autoZero"/>
        <c:auto val="1"/>
        <c:lblAlgn val="ctr"/>
        <c:lblOffset val="100"/>
        <c:noMultiLvlLbl val="0"/>
      </c:catAx>
      <c:valAx>
        <c:axId val="30495644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812833567"/>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Mitigation (ICM)</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sector.xlsx]size'!$A$11</c:f>
              <c:strCache>
                <c:ptCount val="1"/>
                <c:pt idx="0">
                  <c:v>Micro</c:v>
                </c:pt>
              </c:strCache>
            </c:strRef>
          </c:tx>
          <c:spPr>
            <a:solidFill>
              <a:schemeClr val="accent6"/>
            </a:solidFill>
            <a:ln>
              <a:noFill/>
            </a:ln>
            <a:effectLst/>
          </c:spPr>
          <c:invertIfNegative val="0"/>
          <c:cat>
            <c:strRef>
              <c:f>'[Descriptives by sector.xlsx]size'!$C$10</c:f>
              <c:strCache>
                <c:ptCount val="1"/>
                <c:pt idx="0">
                  <c:v>ICM</c:v>
                </c:pt>
              </c:strCache>
            </c:strRef>
          </c:cat>
          <c:val>
            <c:numRef>
              <c:f>'[Descriptives by sector.xlsx]size'!$C$11</c:f>
              <c:numCache>
                <c:formatCode>General</c:formatCode>
                <c:ptCount val="1"/>
                <c:pt idx="0">
                  <c:v>1.5111000000000001</c:v>
                </c:pt>
              </c:numCache>
            </c:numRef>
          </c:val>
          <c:extLst>
            <c:ext xmlns:c16="http://schemas.microsoft.com/office/drawing/2014/chart" uri="{C3380CC4-5D6E-409C-BE32-E72D297353CC}">
              <c16:uniqueId val="{00000000-4666-44AB-8891-146462F33F58}"/>
            </c:ext>
          </c:extLst>
        </c:ser>
        <c:ser>
          <c:idx val="1"/>
          <c:order val="1"/>
          <c:tx>
            <c:strRef>
              <c:f>'[Descriptives by sector.xlsx]size'!$A$12</c:f>
              <c:strCache>
                <c:ptCount val="1"/>
                <c:pt idx="0">
                  <c:v>Small</c:v>
                </c:pt>
              </c:strCache>
            </c:strRef>
          </c:tx>
          <c:spPr>
            <a:solidFill>
              <a:schemeClr val="accent5"/>
            </a:solidFill>
            <a:ln>
              <a:noFill/>
            </a:ln>
            <a:effectLst/>
          </c:spPr>
          <c:invertIfNegative val="0"/>
          <c:cat>
            <c:strRef>
              <c:f>'[Descriptives by sector.xlsx]size'!$C$10</c:f>
              <c:strCache>
                <c:ptCount val="1"/>
                <c:pt idx="0">
                  <c:v>ICM</c:v>
                </c:pt>
              </c:strCache>
            </c:strRef>
          </c:cat>
          <c:val>
            <c:numRef>
              <c:f>'[Descriptives by sector.xlsx]size'!$C$12</c:f>
              <c:numCache>
                <c:formatCode>General</c:formatCode>
                <c:ptCount val="1"/>
                <c:pt idx="0">
                  <c:v>1.8018000000000001</c:v>
                </c:pt>
              </c:numCache>
            </c:numRef>
          </c:val>
          <c:extLst>
            <c:ext xmlns:c16="http://schemas.microsoft.com/office/drawing/2014/chart" uri="{C3380CC4-5D6E-409C-BE32-E72D297353CC}">
              <c16:uniqueId val="{00000001-4666-44AB-8891-146462F33F58}"/>
            </c:ext>
          </c:extLst>
        </c:ser>
        <c:ser>
          <c:idx val="2"/>
          <c:order val="2"/>
          <c:tx>
            <c:strRef>
              <c:f>'[Descriptives by sector.xlsx]size'!$A$13</c:f>
              <c:strCache>
                <c:ptCount val="1"/>
                <c:pt idx="0">
                  <c:v>Medium</c:v>
                </c:pt>
              </c:strCache>
            </c:strRef>
          </c:tx>
          <c:spPr>
            <a:solidFill>
              <a:schemeClr val="accent4"/>
            </a:solidFill>
            <a:ln>
              <a:noFill/>
            </a:ln>
            <a:effectLst/>
          </c:spPr>
          <c:invertIfNegative val="0"/>
          <c:cat>
            <c:strRef>
              <c:f>'[Descriptives by sector.xlsx]size'!$C$10</c:f>
              <c:strCache>
                <c:ptCount val="1"/>
                <c:pt idx="0">
                  <c:v>ICM</c:v>
                </c:pt>
              </c:strCache>
            </c:strRef>
          </c:cat>
          <c:val>
            <c:numRef>
              <c:f>'[Descriptives by sector.xlsx]size'!$C$13</c:f>
              <c:numCache>
                <c:formatCode>General</c:formatCode>
                <c:ptCount val="1"/>
                <c:pt idx="0">
                  <c:v>2.3515999999999999</c:v>
                </c:pt>
              </c:numCache>
            </c:numRef>
          </c:val>
          <c:extLst>
            <c:ext xmlns:c16="http://schemas.microsoft.com/office/drawing/2014/chart" uri="{C3380CC4-5D6E-409C-BE32-E72D297353CC}">
              <c16:uniqueId val="{00000002-4666-44AB-8891-146462F33F58}"/>
            </c:ext>
          </c:extLst>
        </c:ser>
        <c:ser>
          <c:idx val="3"/>
          <c:order val="3"/>
          <c:tx>
            <c:strRef>
              <c:f>'[Descriptives by sector.xlsx]size'!$A$14</c:f>
              <c:strCache>
                <c:ptCount val="1"/>
                <c:pt idx="0">
                  <c:v>Large</c:v>
                </c:pt>
              </c:strCache>
            </c:strRef>
          </c:tx>
          <c:spPr>
            <a:solidFill>
              <a:schemeClr val="accent6">
                <a:lumMod val="60000"/>
              </a:schemeClr>
            </a:solidFill>
            <a:ln>
              <a:noFill/>
            </a:ln>
            <a:effectLst/>
          </c:spPr>
          <c:invertIfNegative val="0"/>
          <c:cat>
            <c:strRef>
              <c:f>'[Descriptives by sector.xlsx]size'!$C$10</c:f>
              <c:strCache>
                <c:ptCount val="1"/>
                <c:pt idx="0">
                  <c:v>ICM</c:v>
                </c:pt>
              </c:strCache>
            </c:strRef>
          </c:cat>
          <c:val>
            <c:numRef>
              <c:f>'[Descriptives by sector.xlsx]size'!$C$14</c:f>
              <c:numCache>
                <c:formatCode>General</c:formatCode>
                <c:ptCount val="1"/>
                <c:pt idx="0">
                  <c:v>2.8502000000000001</c:v>
                </c:pt>
              </c:numCache>
            </c:numRef>
          </c:val>
          <c:extLst>
            <c:ext xmlns:c16="http://schemas.microsoft.com/office/drawing/2014/chart" uri="{C3380CC4-5D6E-409C-BE32-E72D297353CC}">
              <c16:uniqueId val="{00000003-4666-44AB-8891-146462F33F58}"/>
            </c:ext>
          </c:extLst>
        </c:ser>
        <c:dLbls>
          <c:showLegendKey val="0"/>
          <c:showVal val="0"/>
          <c:showCatName val="0"/>
          <c:showSerName val="0"/>
          <c:showPercent val="0"/>
          <c:showBubbleSize val="0"/>
        </c:dLbls>
        <c:gapWidth val="267"/>
        <c:overlap val="-43"/>
        <c:axId val="909333247"/>
        <c:axId val="313083087"/>
      </c:barChart>
      <c:catAx>
        <c:axId val="909333247"/>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313083087"/>
        <c:crosses val="autoZero"/>
        <c:auto val="1"/>
        <c:lblAlgn val="ctr"/>
        <c:lblOffset val="100"/>
        <c:noMultiLvlLbl val="0"/>
      </c:catAx>
      <c:valAx>
        <c:axId val="31308308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909333247"/>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'[Descriptives by sector.xlsx]size'!$I$2</c:f>
              <c:strCache>
                <c:ptCount val="1"/>
                <c:pt idx="0">
                  <c:v>Laggards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sector.xlsx]size'!$I$3:$I$6</c:f>
              <c:numCache>
                <c:formatCode>0%</c:formatCode>
                <c:ptCount val="4"/>
                <c:pt idx="0">
                  <c:v>0.52564102564102566</c:v>
                </c:pt>
                <c:pt idx="1">
                  <c:v>0.48214285714285715</c:v>
                </c:pt>
                <c:pt idx="2">
                  <c:v>0.34126768226332971</c:v>
                </c:pt>
                <c:pt idx="3">
                  <c:v>0.19313554392088422</c:v>
                </c:pt>
              </c:numCache>
            </c:numRef>
          </c:val>
          <c:extLst>
            <c:ext xmlns:c16="http://schemas.microsoft.com/office/drawing/2014/chart" uri="{C3380CC4-5D6E-409C-BE32-E72D297353CC}">
              <c16:uniqueId val="{00000000-0B67-4797-A714-EF23DB39F1B8}"/>
            </c:ext>
          </c:extLst>
        </c:ser>
        <c:ser>
          <c:idx val="1"/>
          <c:order val="1"/>
          <c:tx>
            <c:strRef>
              <c:f>'[Descriptives by sector.xlsx]size'!$J$2</c:f>
              <c:strCache>
                <c:ptCount val="1"/>
                <c:pt idx="0">
                  <c:v>Late majority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sector.xlsx]size'!$J$3:$J$6</c:f>
              <c:numCache>
                <c:formatCode>0%</c:formatCode>
                <c:ptCount val="4"/>
                <c:pt idx="0">
                  <c:v>0.23076923076923078</c:v>
                </c:pt>
                <c:pt idx="1">
                  <c:v>0.23445767195767195</c:v>
                </c:pt>
                <c:pt idx="2">
                  <c:v>0.25462459194776932</c:v>
                </c:pt>
                <c:pt idx="3">
                  <c:v>0.22542175683536941</c:v>
                </c:pt>
              </c:numCache>
            </c:numRef>
          </c:val>
          <c:extLst>
            <c:ext xmlns:c16="http://schemas.microsoft.com/office/drawing/2014/chart" uri="{C3380CC4-5D6E-409C-BE32-E72D297353CC}">
              <c16:uniqueId val="{00000001-0B67-4797-A714-EF23DB39F1B8}"/>
            </c:ext>
          </c:extLst>
        </c:ser>
        <c:ser>
          <c:idx val="2"/>
          <c:order val="2"/>
          <c:tx>
            <c:strRef>
              <c:f>'[Descriptives by sector.xlsx]size'!$K$2</c:f>
              <c:strCache>
                <c:ptCount val="1"/>
                <c:pt idx="0">
                  <c:v>Early majority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sector.xlsx]size'!$K$3:$K$6</c:f>
              <c:numCache>
                <c:formatCode>0%</c:formatCode>
                <c:ptCount val="4"/>
                <c:pt idx="0">
                  <c:v>0.14015939015939016</c:v>
                </c:pt>
                <c:pt idx="1">
                  <c:v>0.15321869488536155</c:v>
                </c:pt>
                <c:pt idx="2">
                  <c:v>0.20960282916213274</c:v>
                </c:pt>
                <c:pt idx="3">
                  <c:v>0.24403723094822571</c:v>
                </c:pt>
              </c:numCache>
            </c:numRef>
          </c:val>
          <c:extLst>
            <c:ext xmlns:c16="http://schemas.microsoft.com/office/drawing/2014/chart" uri="{C3380CC4-5D6E-409C-BE32-E72D297353CC}">
              <c16:uniqueId val="{00000002-0B67-4797-A714-EF23DB39F1B8}"/>
            </c:ext>
          </c:extLst>
        </c:ser>
        <c:ser>
          <c:idx val="3"/>
          <c:order val="3"/>
          <c:tx>
            <c:strRef>
              <c:f>'[Descriptives by sector.xlsx]size'!$L$2</c:f>
              <c:strCache>
                <c:ptCount val="1"/>
                <c:pt idx="0">
                  <c:v>Early adopters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sector.xlsx]size'!$L$3:$L$6</c:f>
              <c:numCache>
                <c:formatCode>0%</c:formatCode>
                <c:ptCount val="4"/>
                <c:pt idx="0">
                  <c:v>8.1081081081081086E-2</c:v>
                </c:pt>
                <c:pt idx="1">
                  <c:v>0.10085978835978836</c:v>
                </c:pt>
                <c:pt idx="2">
                  <c:v>0.16063656147986943</c:v>
                </c:pt>
                <c:pt idx="3">
                  <c:v>0.27981384525887143</c:v>
                </c:pt>
              </c:numCache>
            </c:numRef>
          </c:val>
          <c:extLst>
            <c:ext xmlns:c16="http://schemas.microsoft.com/office/drawing/2014/chart" uri="{C3380CC4-5D6E-409C-BE32-E72D297353CC}">
              <c16:uniqueId val="{00000003-0B67-4797-A714-EF23DB39F1B8}"/>
            </c:ext>
          </c:extLst>
        </c:ser>
        <c:ser>
          <c:idx val="4"/>
          <c:order val="4"/>
          <c:tx>
            <c:strRef>
              <c:f>'[Descriptives by sector.xlsx]size'!$M$2</c:f>
              <c:strCache>
                <c:ptCount val="1"/>
                <c:pt idx="0">
                  <c:v>Innovators</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sector.xlsx]size'!$M$3:$M$6</c:f>
              <c:numCache>
                <c:formatCode>0%</c:formatCode>
                <c:ptCount val="4"/>
                <c:pt idx="0">
                  <c:v>2.2349272349272351E-2</c:v>
                </c:pt>
                <c:pt idx="1">
                  <c:v>2.9320987654320986E-2</c:v>
                </c:pt>
                <c:pt idx="2">
                  <c:v>3.3868335146898805E-2</c:v>
                </c:pt>
                <c:pt idx="3">
                  <c:v>5.7591623036649213E-2</c:v>
                </c:pt>
              </c:numCache>
            </c:numRef>
          </c:val>
          <c:extLst>
            <c:ext xmlns:c16="http://schemas.microsoft.com/office/drawing/2014/chart" uri="{C3380CC4-5D6E-409C-BE32-E72D297353CC}">
              <c16:uniqueId val="{00000004-0B67-4797-A714-EF23DB39F1B8}"/>
            </c:ext>
          </c:extLst>
        </c:ser>
        <c:dLbls>
          <c:dLblPos val="ctr"/>
          <c:showLegendKey val="0"/>
          <c:showVal val="1"/>
          <c:showCatName val="0"/>
          <c:showSerName val="0"/>
          <c:showPercent val="0"/>
          <c:showBubbleSize val="0"/>
        </c:dLbls>
        <c:gapWidth val="150"/>
        <c:overlap val="100"/>
        <c:axId val="1161076143"/>
        <c:axId val="500829343"/>
      </c:barChart>
      <c:catAx>
        <c:axId val="1161076143"/>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500829343"/>
        <c:crosses val="autoZero"/>
        <c:auto val="1"/>
        <c:lblAlgn val="ctr"/>
        <c:lblOffset val="100"/>
        <c:noMultiLvlLbl val="0"/>
      </c:catAx>
      <c:valAx>
        <c:axId val="500829343"/>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1161076143"/>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Arial Black" panose="020B0A040201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'[Descriptives by sector.xlsx]sector'!$I$2</c:f>
              <c:strCache>
                <c:ptCount val="1"/>
                <c:pt idx="0">
                  <c:v>Laggards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sector.xlsx]sector'!$I$3:$I$6</c:f>
              <c:numCache>
                <c:formatCode>0%</c:formatCode>
                <c:ptCount val="4"/>
                <c:pt idx="0">
                  <c:v>0.36350555918901245</c:v>
                </c:pt>
                <c:pt idx="1">
                  <c:v>0.56079027355623101</c:v>
                </c:pt>
                <c:pt idx="2">
                  <c:v>0.40516090760788964</c:v>
                </c:pt>
                <c:pt idx="3">
                  <c:v>0.35363194094950512</c:v>
                </c:pt>
              </c:numCache>
            </c:numRef>
          </c:val>
          <c:extLst>
            <c:ext xmlns:c16="http://schemas.microsoft.com/office/drawing/2014/chart" uri="{C3380CC4-5D6E-409C-BE32-E72D297353CC}">
              <c16:uniqueId val="{00000000-B16E-4F50-B4AA-3E3C0D6CC284}"/>
            </c:ext>
          </c:extLst>
        </c:ser>
        <c:ser>
          <c:idx val="1"/>
          <c:order val="1"/>
          <c:tx>
            <c:strRef>
              <c:f>'[Descriptives by sector.xlsx]sector'!$J$2</c:f>
              <c:strCache>
                <c:ptCount val="1"/>
                <c:pt idx="0">
                  <c:v>Late majority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sector.xlsx]sector'!$J$3:$J$6</c:f>
              <c:numCache>
                <c:formatCode>0%</c:formatCode>
                <c:ptCount val="4"/>
                <c:pt idx="0">
                  <c:v>0.23845650752125572</c:v>
                </c:pt>
                <c:pt idx="1">
                  <c:v>0.25056990881458968</c:v>
                </c:pt>
                <c:pt idx="2">
                  <c:v>0.2415838647486282</c:v>
                </c:pt>
                <c:pt idx="3">
                  <c:v>0.22362019795336352</c:v>
                </c:pt>
              </c:numCache>
            </c:numRef>
          </c:val>
          <c:extLst>
            <c:ext xmlns:c16="http://schemas.microsoft.com/office/drawing/2014/chart" uri="{C3380CC4-5D6E-409C-BE32-E72D297353CC}">
              <c16:uniqueId val="{00000001-B16E-4F50-B4AA-3E3C0D6CC284}"/>
            </c:ext>
          </c:extLst>
        </c:ser>
        <c:ser>
          <c:idx val="2"/>
          <c:order val="2"/>
          <c:tx>
            <c:strRef>
              <c:f>'[Descriptives by sector.xlsx]sector'!$K$2</c:f>
              <c:strCache>
                <c:ptCount val="1"/>
                <c:pt idx="0">
                  <c:v>Early majority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sector.xlsx]sector'!$K$3:$K$6</c:f>
              <c:numCache>
                <c:formatCode>0%</c:formatCode>
                <c:ptCount val="4"/>
                <c:pt idx="0">
                  <c:v>0.18705035971223022</c:v>
                </c:pt>
                <c:pt idx="1">
                  <c:v>0.12803951367781155</c:v>
                </c:pt>
                <c:pt idx="2">
                  <c:v>0.18552573038706807</c:v>
                </c:pt>
                <c:pt idx="3">
                  <c:v>0.20432813286361348</c:v>
                </c:pt>
              </c:numCache>
            </c:numRef>
          </c:val>
          <c:extLst>
            <c:ext xmlns:c16="http://schemas.microsoft.com/office/drawing/2014/chart" uri="{C3380CC4-5D6E-409C-BE32-E72D297353CC}">
              <c16:uniqueId val="{00000002-B16E-4F50-B4AA-3E3C0D6CC284}"/>
            </c:ext>
          </c:extLst>
        </c:ser>
        <c:ser>
          <c:idx val="3"/>
          <c:order val="3"/>
          <c:tx>
            <c:strRef>
              <c:f>'[Descriptives by sector.xlsx]sector'!$L$2</c:f>
              <c:strCache>
                <c:ptCount val="1"/>
                <c:pt idx="0">
                  <c:v>Early adopters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sector.xlsx]sector'!$L$3:$L$6</c:f>
              <c:numCache>
                <c:formatCode>0%</c:formatCode>
                <c:ptCount val="4"/>
                <c:pt idx="0">
                  <c:v>0.17684761281883585</c:v>
                </c:pt>
                <c:pt idx="1">
                  <c:v>4.7682370820668694E-2</c:v>
                </c:pt>
                <c:pt idx="2">
                  <c:v>0.13421325819368235</c:v>
                </c:pt>
                <c:pt idx="3">
                  <c:v>0.17027344405301123</c:v>
                </c:pt>
              </c:numCache>
            </c:numRef>
          </c:val>
          <c:extLst>
            <c:ext xmlns:c16="http://schemas.microsoft.com/office/drawing/2014/chart" uri="{C3380CC4-5D6E-409C-BE32-E72D297353CC}">
              <c16:uniqueId val="{00000003-B16E-4F50-B4AA-3E3C0D6CC284}"/>
            </c:ext>
          </c:extLst>
        </c:ser>
        <c:ser>
          <c:idx val="4"/>
          <c:order val="4"/>
          <c:tx>
            <c:strRef>
              <c:f>'[Descriptives by sector.xlsx]sector'!$M$2</c:f>
              <c:strCache>
                <c:ptCount val="1"/>
                <c:pt idx="0">
                  <c:v>Innovators</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sector.xlsx]sector'!$M$3:$M$6</c:f>
              <c:numCache>
                <c:formatCode>0%</c:formatCode>
                <c:ptCount val="4"/>
                <c:pt idx="0">
                  <c:v>3.4139960758665794E-2</c:v>
                </c:pt>
                <c:pt idx="1">
                  <c:v>1.2917933130699088E-2</c:v>
                </c:pt>
                <c:pt idx="2">
                  <c:v>3.3516239062731719E-2</c:v>
                </c:pt>
                <c:pt idx="3">
                  <c:v>4.8146284180506628E-2</c:v>
                </c:pt>
              </c:numCache>
            </c:numRef>
          </c:val>
          <c:extLst>
            <c:ext xmlns:c16="http://schemas.microsoft.com/office/drawing/2014/chart" uri="{C3380CC4-5D6E-409C-BE32-E72D297353CC}">
              <c16:uniqueId val="{00000004-B16E-4F50-B4AA-3E3C0D6CC284}"/>
            </c:ext>
          </c:extLst>
        </c:ser>
        <c:dLbls>
          <c:dLblPos val="ctr"/>
          <c:showLegendKey val="0"/>
          <c:showVal val="1"/>
          <c:showCatName val="0"/>
          <c:showSerName val="0"/>
          <c:showPercent val="0"/>
          <c:showBubbleSize val="0"/>
        </c:dLbls>
        <c:gapWidth val="150"/>
        <c:overlap val="100"/>
        <c:axId val="311330191"/>
        <c:axId val="373646287"/>
      </c:barChart>
      <c:catAx>
        <c:axId val="311330191"/>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373646287"/>
        <c:crosses val="autoZero"/>
        <c:auto val="1"/>
        <c:lblAlgn val="ctr"/>
        <c:lblOffset val="100"/>
        <c:noMultiLvlLbl val="0"/>
      </c:catAx>
      <c:valAx>
        <c:axId val="373646287"/>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311330191"/>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Arial Black" panose="020B0A040201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'[Descriptives by sector.xlsx]sector'!$H$52</c:f>
              <c:strCache>
                <c:ptCount val="1"/>
                <c:pt idx="0">
                  <c:v>No climate response</c:v>
                </c:pt>
              </c:strCache>
            </c:strRef>
          </c:tx>
          <c:spPr>
            <a:solidFill>
              <a:srgbClr val="ED845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sector.xlsx]sector'!$I$52:$M$52</c:f>
              <c:numCache>
                <c:formatCode>0%</c:formatCode>
                <c:ptCount val="5"/>
                <c:pt idx="0">
                  <c:v>0.24389088842583823</c:v>
                </c:pt>
                <c:pt idx="1">
                  <c:v>0.14416775884665792</c:v>
                </c:pt>
                <c:pt idx="2">
                  <c:v>0.10637833114897335</c:v>
                </c:pt>
                <c:pt idx="3">
                  <c:v>9.5089412432585868E-2</c:v>
                </c:pt>
                <c:pt idx="4">
                  <c:v>0.13928571428571429</c:v>
                </c:pt>
              </c:numCache>
            </c:numRef>
          </c:val>
          <c:extLst>
            <c:ext xmlns:c16="http://schemas.microsoft.com/office/drawing/2014/chart" uri="{C3380CC4-5D6E-409C-BE32-E72D297353CC}">
              <c16:uniqueId val="{00000000-EC58-4156-A3D9-3B85F2CA8C4F}"/>
            </c:ext>
          </c:extLst>
        </c:ser>
        <c:ser>
          <c:idx val="1"/>
          <c:order val="1"/>
          <c:tx>
            <c:strRef>
              <c:f>'[Descriptives by sector.xlsx]sector'!$H$53</c:f>
              <c:strCache>
                <c:ptCount val="1"/>
                <c:pt idx="0">
                  <c:v>Adaptation only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sector.xlsx]sector'!$I$53:$M$53</c:f>
              <c:numCache>
                <c:formatCode>0%</c:formatCode>
                <c:ptCount val="5"/>
                <c:pt idx="0">
                  <c:v>2.1310854328471303E-2</c:v>
                </c:pt>
                <c:pt idx="1">
                  <c:v>1.802096985583224E-2</c:v>
                </c:pt>
                <c:pt idx="2">
                  <c:v>1.7474879860200961E-2</c:v>
                </c:pt>
                <c:pt idx="3">
                  <c:v>1.532784558614817E-2</c:v>
                </c:pt>
                <c:pt idx="4">
                  <c:v>1.7857142857142856E-2</c:v>
                </c:pt>
              </c:numCache>
            </c:numRef>
          </c:val>
          <c:extLst>
            <c:ext xmlns:c16="http://schemas.microsoft.com/office/drawing/2014/chart" uri="{C3380CC4-5D6E-409C-BE32-E72D297353CC}">
              <c16:uniqueId val="{00000001-EC58-4156-A3D9-3B85F2CA8C4F}"/>
            </c:ext>
          </c:extLst>
        </c:ser>
        <c:ser>
          <c:idx val="2"/>
          <c:order val="2"/>
          <c:tx>
            <c:strRef>
              <c:f>'[Descriptives by sector.xlsx]sector'!$H$54</c:f>
              <c:strCache>
                <c:ptCount val="1"/>
                <c:pt idx="0">
                  <c:v>Mitigation only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sector.xlsx]sector'!$I$54:$M$54</c:f>
              <c:numCache>
                <c:formatCode>0%</c:formatCode>
                <c:ptCount val="5"/>
                <c:pt idx="0">
                  <c:v>0.55067247584769841</c:v>
                </c:pt>
                <c:pt idx="1">
                  <c:v>0.55275229357798161</c:v>
                </c:pt>
                <c:pt idx="2">
                  <c:v>0.52293577981651373</c:v>
                </c:pt>
                <c:pt idx="3">
                  <c:v>0.45756457564575648</c:v>
                </c:pt>
                <c:pt idx="4">
                  <c:v>0.48809523809523808</c:v>
                </c:pt>
              </c:numCache>
            </c:numRef>
          </c:val>
          <c:extLst>
            <c:ext xmlns:c16="http://schemas.microsoft.com/office/drawing/2014/chart" uri="{C3380CC4-5D6E-409C-BE32-E72D297353CC}">
              <c16:uniqueId val="{00000002-EC58-4156-A3D9-3B85F2CA8C4F}"/>
            </c:ext>
          </c:extLst>
        </c:ser>
        <c:ser>
          <c:idx val="3"/>
          <c:order val="3"/>
          <c:tx>
            <c:strRef>
              <c:f>'[Descriptives by sector.xlsx]sector'!$H$55</c:f>
              <c:strCache>
                <c:ptCount val="1"/>
                <c:pt idx="0">
                  <c:v>Adaptation and Mitigation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sector.xlsx]sector'!$I$55:$M$55</c:f>
              <c:numCache>
                <c:formatCode>0%</c:formatCode>
                <c:ptCount val="5"/>
                <c:pt idx="0">
                  <c:v>0.18412578139799204</c:v>
                </c:pt>
                <c:pt idx="1">
                  <c:v>0.28505897771952821</c:v>
                </c:pt>
                <c:pt idx="2">
                  <c:v>0.35321100917431192</c:v>
                </c:pt>
                <c:pt idx="3">
                  <c:v>0.43201816633550949</c:v>
                </c:pt>
                <c:pt idx="4">
                  <c:v>0.35476190476190478</c:v>
                </c:pt>
              </c:numCache>
            </c:numRef>
          </c:val>
          <c:extLst>
            <c:ext xmlns:c16="http://schemas.microsoft.com/office/drawing/2014/chart" uri="{C3380CC4-5D6E-409C-BE32-E72D297353CC}">
              <c16:uniqueId val="{00000003-EC58-4156-A3D9-3B85F2CA8C4F}"/>
            </c:ext>
          </c:extLst>
        </c:ser>
        <c:dLbls>
          <c:dLblPos val="ctr"/>
          <c:showLegendKey val="0"/>
          <c:showVal val="1"/>
          <c:showCatName val="0"/>
          <c:showSerName val="0"/>
          <c:showPercent val="0"/>
          <c:showBubbleSize val="0"/>
        </c:dLbls>
        <c:gapWidth val="150"/>
        <c:overlap val="100"/>
        <c:axId val="802957775"/>
        <c:axId val="500175775"/>
      </c:barChart>
      <c:catAx>
        <c:axId val="802957775"/>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500175775"/>
        <c:crosses val="autoZero"/>
        <c:auto val="1"/>
        <c:lblAlgn val="ctr"/>
        <c:lblOffset val="100"/>
        <c:noMultiLvlLbl val="0"/>
      </c:catAx>
      <c:valAx>
        <c:axId val="500175775"/>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80295777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308D4-56AC-4975-8685-7B82B1936D2A}" type="datetimeFigureOut">
              <a:rPr lang="en-GB" smtClean="0"/>
              <a:t>20/02/2024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8C867-ACE2-4ED0-AE5C-C57FE48DBF0D}" type="slidenum">
              <a:rPr lang="en-GB" smtClean="0"/>
              <a:t>‹#›</a:t>
            </a:fld>
            <a:endParaRPr lang="en-GB"/>
          </a:p>
        </p:txBody>
      </p:sp>
    </p:spTree>
    <p:extLst>
      <p:ext uri="{BB962C8B-B14F-4D97-AF65-F5344CB8AC3E}">
        <p14:creationId xmlns:p14="http://schemas.microsoft.com/office/powerpoint/2010/main" val="123561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6438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5267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78415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00495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38866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15035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150975-5549-4598-8DB5-8120E7EDCD76}"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79904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150975-5549-4598-8DB5-8120E7EDCD76}" type="datetimeFigureOut">
              <a:rPr lang="en-GB" smtClean="0"/>
              <a:t>20/02/2024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938318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150975-5549-4598-8DB5-8120E7EDCD76}" type="datetimeFigureOut">
              <a:rPr lang="en-GB" smtClean="0"/>
              <a:t>20/02/2024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467610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50975-5549-4598-8DB5-8120E7EDCD76}" type="datetimeFigureOut">
              <a:rPr lang="en-GB" smtClean="0"/>
              <a:t>20/02/2024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1818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53751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83656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3297333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354111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4626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50975-5549-4598-8DB5-8120E7EDCD76}" type="datetimeFigureOut">
              <a:rPr lang="en-GB" smtClean="0"/>
              <a:t>20/02/2024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72816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150975-5549-4598-8DB5-8120E7EDCD76}"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353515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150975-5549-4598-8DB5-8120E7EDCD76}" type="datetimeFigureOut">
              <a:rPr lang="en-GB" smtClean="0"/>
              <a:t>20/02/2024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360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150975-5549-4598-8DB5-8120E7EDCD76}" type="datetimeFigureOut">
              <a:rPr lang="en-GB" smtClean="0"/>
              <a:t>20/02/2024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408421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50975-5549-4598-8DB5-8120E7EDCD76}" type="datetimeFigureOut">
              <a:rPr lang="en-GB" smtClean="0"/>
              <a:t>20/02/2024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12305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45199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20/02/2024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35718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50975-5549-4598-8DB5-8120E7EDCD76}" type="datetimeFigureOut">
              <a:rPr lang="en-GB" smtClean="0"/>
              <a:t>20/02/2024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4755-64E7-4295-B42C-91D40F531088}" type="slidenum">
              <a:rPr lang="en-GB" smtClean="0"/>
              <a:t>‹#›</a:t>
            </a:fld>
            <a:endParaRPr lang="en-GB"/>
          </a:p>
        </p:txBody>
      </p:sp>
    </p:spTree>
    <p:extLst>
      <p:ext uri="{BB962C8B-B14F-4D97-AF65-F5344CB8AC3E}">
        <p14:creationId xmlns:p14="http://schemas.microsoft.com/office/powerpoint/2010/main" val="3354634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150975-5549-4598-8DB5-8120E7EDCD76}" type="datetimeFigureOut">
              <a:rPr lang="en-GB" smtClean="0"/>
              <a:t>20/02/2024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C4755-64E7-4295-B42C-91D40F531088}" type="slidenum">
              <a:rPr lang="en-GB" smtClean="0"/>
              <a:t>‹#›</a:t>
            </a:fld>
            <a:endParaRPr lang="en-GB"/>
          </a:p>
        </p:txBody>
      </p:sp>
    </p:spTree>
    <p:extLst>
      <p:ext uri="{BB962C8B-B14F-4D97-AF65-F5344CB8AC3E}">
        <p14:creationId xmlns:p14="http://schemas.microsoft.com/office/powerpoint/2010/main" val="1290850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enterpriseresearch.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4"/>
            <a:ext cx="12192000" cy="694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620957" y="375872"/>
            <a:ext cx="2096578" cy="85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75521" y="1821785"/>
            <a:ext cx="7845436" cy="400110"/>
          </a:xfrm>
          <a:prstGeom prst="rect">
            <a:avLst/>
          </a:prstGeom>
          <a:noFill/>
        </p:spPr>
        <p:txBody>
          <a:bodyPr wrap="square" rtlCol="0">
            <a:spAutoFit/>
          </a:bodyPr>
          <a:lstStyle/>
          <a:p>
            <a:pPr algn="ctr">
              <a:defRPr/>
            </a:pPr>
            <a:r>
              <a:rPr lang="en-GB" sz="2000" b="1">
                <a:solidFill>
                  <a:prstClr val="black"/>
                </a:solidFill>
                <a:latin typeface="Calibri"/>
              </a:rPr>
              <a:t>			</a:t>
            </a:r>
            <a:endParaRPr lang="en-GB" sz="2000" b="1" dirty="0">
              <a:solidFill>
                <a:prstClr val="black"/>
              </a:solidFill>
              <a:latin typeface="Calibri"/>
            </a:endParaRPr>
          </a:p>
        </p:txBody>
      </p:sp>
      <p:pic>
        <p:nvPicPr>
          <p:cNvPr id="3" name="Picture 2"/>
          <p:cNvPicPr>
            <a:picLocks noChangeAspect="1"/>
          </p:cNvPicPr>
          <p:nvPr/>
        </p:nvPicPr>
        <p:blipFill>
          <a:blip r:embed="rId4"/>
          <a:stretch>
            <a:fillRect/>
          </a:stretch>
        </p:blipFill>
        <p:spPr>
          <a:xfrm>
            <a:off x="76986" y="5449750"/>
            <a:ext cx="1743607" cy="493819"/>
          </a:xfrm>
          <a:prstGeom prst="rect">
            <a:avLst/>
          </a:prstGeom>
        </p:spPr>
      </p:pic>
      <p:pic>
        <p:nvPicPr>
          <p:cNvPr id="4" name="Picture 3">
            <a:extLst>
              <a:ext uri="{FF2B5EF4-FFF2-40B4-BE49-F238E27FC236}">
                <a16:creationId xmlns:a16="http://schemas.microsoft.com/office/drawing/2014/main" id="{BB0BBE41-DF34-5275-EEB2-E68CAA86300D}"/>
              </a:ext>
            </a:extLst>
          </p:cNvPr>
          <p:cNvPicPr>
            <a:picLocks noChangeAspect="1"/>
          </p:cNvPicPr>
          <p:nvPr/>
        </p:nvPicPr>
        <p:blipFill rotWithShape="1">
          <a:blip r:embed="rId5">
            <a:extLst>
              <a:ext uri="{28A0092B-C50C-407E-A947-70E740481C1C}">
                <a14:useLocalDpi xmlns:a14="http://schemas.microsoft.com/office/drawing/2010/main" val="0"/>
              </a:ext>
            </a:extLst>
          </a:blip>
          <a:srcRect l="-1" t="38969" r="631" b="49712"/>
          <a:stretch/>
        </p:blipFill>
        <p:spPr>
          <a:xfrm>
            <a:off x="-76986" y="6206123"/>
            <a:ext cx="12268986" cy="751904"/>
          </a:xfrm>
          <a:prstGeom prst="rect">
            <a:avLst/>
          </a:prstGeom>
        </p:spPr>
      </p:pic>
      <p:sp>
        <p:nvSpPr>
          <p:cNvPr id="5" name="TextBox 4">
            <a:extLst>
              <a:ext uri="{FF2B5EF4-FFF2-40B4-BE49-F238E27FC236}">
                <a16:creationId xmlns:a16="http://schemas.microsoft.com/office/drawing/2014/main" id="{EEA915F7-676A-08A0-6BF5-495C24ECD935}"/>
              </a:ext>
            </a:extLst>
          </p:cNvPr>
          <p:cNvSpPr txBox="1"/>
          <p:nvPr/>
        </p:nvSpPr>
        <p:spPr>
          <a:xfrm>
            <a:off x="630734" y="1433007"/>
            <a:ext cx="7498198" cy="1815882"/>
          </a:xfrm>
          <a:prstGeom prst="rect">
            <a:avLst/>
          </a:prstGeom>
          <a:noFill/>
        </p:spPr>
        <p:txBody>
          <a:bodyPr wrap="square">
            <a:spAutoFit/>
          </a:bodyPr>
          <a:lstStyle/>
          <a:p>
            <a:r>
              <a:rPr lang="en-GB" sz="2800" dirty="0">
                <a:solidFill>
                  <a:srgbClr val="002060"/>
                </a:solidFill>
                <a:latin typeface="Arial Black" panose="020B0A04020102020204" pitchFamily="34" charset="0"/>
              </a:rPr>
              <a:t>Firms’ response to climate change and digital technologies – </a:t>
            </a:r>
          </a:p>
          <a:p>
            <a:r>
              <a:rPr lang="en-GB" sz="2800" dirty="0">
                <a:solidFill>
                  <a:srgbClr val="002060"/>
                </a:solidFill>
                <a:latin typeface="Arial Black" panose="020B0A04020102020204" pitchFamily="34" charset="0"/>
              </a:rPr>
              <a:t>insights from an international comparative study</a:t>
            </a:r>
          </a:p>
        </p:txBody>
      </p:sp>
      <p:sp>
        <p:nvSpPr>
          <p:cNvPr id="9" name="TextBox 8">
            <a:extLst>
              <a:ext uri="{FF2B5EF4-FFF2-40B4-BE49-F238E27FC236}">
                <a16:creationId xmlns:a16="http://schemas.microsoft.com/office/drawing/2014/main" id="{239D031E-DD39-E6CE-6F8D-A154CE8AABC0}"/>
              </a:ext>
            </a:extLst>
          </p:cNvPr>
          <p:cNvSpPr txBox="1"/>
          <p:nvPr/>
        </p:nvSpPr>
        <p:spPr>
          <a:xfrm>
            <a:off x="9973928" y="5369171"/>
            <a:ext cx="1743607" cy="369332"/>
          </a:xfrm>
          <a:prstGeom prst="rect">
            <a:avLst/>
          </a:prstGeom>
          <a:noFill/>
        </p:spPr>
        <p:txBody>
          <a:bodyPr wrap="square" rtlCol="0">
            <a:spAutoFit/>
          </a:bodyPr>
          <a:lstStyle/>
          <a:p>
            <a:r>
              <a:rPr lang="en-GB" dirty="0">
                <a:solidFill>
                  <a:schemeClr val="bg1"/>
                </a:solidFill>
              </a:rPr>
              <a:t>Dr Anastasia Ri</a:t>
            </a:r>
          </a:p>
        </p:txBody>
      </p:sp>
      <p:pic>
        <p:nvPicPr>
          <p:cNvPr id="10" name="Picture 9" descr="Logo&#10;&#10;Description automatically generated">
            <a:extLst>
              <a:ext uri="{FF2B5EF4-FFF2-40B4-BE49-F238E27FC236}">
                <a16:creationId xmlns:a16="http://schemas.microsoft.com/office/drawing/2014/main" id="{1B038637-1DBA-F399-5034-0BBC7DA053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9402" y="1315749"/>
            <a:ext cx="2097076" cy="1195333"/>
          </a:xfrm>
          <a:prstGeom prst="rect">
            <a:avLst/>
          </a:prstGeom>
        </p:spPr>
      </p:pic>
    </p:spTree>
    <p:extLst>
      <p:ext uri="{BB962C8B-B14F-4D97-AF65-F5344CB8AC3E}">
        <p14:creationId xmlns:p14="http://schemas.microsoft.com/office/powerpoint/2010/main" val="153231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Data overview </a:t>
            </a:r>
          </a:p>
        </p:txBody>
      </p:sp>
      <p:sp>
        <p:nvSpPr>
          <p:cNvPr id="14" name="TextBox 13">
            <a:extLst>
              <a:ext uri="{FF2B5EF4-FFF2-40B4-BE49-F238E27FC236}">
                <a16:creationId xmlns:a16="http://schemas.microsoft.com/office/drawing/2014/main" id="{5911F6BA-835B-AC90-C018-54AE818ADDA5}"/>
              </a:ext>
            </a:extLst>
          </p:cNvPr>
          <p:cNvSpPr txBox="1"/>
          <p:nvPr/>
        </p:nvSpPr>
        <p:spPr>
          <a:xfrm>
            <a:off x="894735" y="1111045"/>
            <a:ext cx="5447071" cy="368711"/>
          </a:xfrm>
          <a:prstGeom prst="rect">
            <a:avLst/>
          </a:prstGeom>
          <a:noFill/>
        </p:spPr>
        <p:txBody>
          <a:bodyPr wrap="square" rtlCol="0">
            <a:spAutoFit/>
          </a:bodyPr>
          <a:lstStyle/>
          <a:p>
            <a:r>
              <a:rPr lang="en-GB" dirty="0">
                <a:solidFill>
                  <a:srgbClr val="12364F"/>
                </a:solidFill>
                <a:latin typeface="Arial Black" panose="020B0A04020102020204" pitchFamily="34" charset="0"/>
              </a:rPr>
              <a:t>Digital adopters’ categories by firm size</a:t>
            </a:r>
          </a:p>
        </p:txBody>
      </p:sp>
      <p:graphicFrame>
        <p:nvGraphicFramePr>
          <p:cNvPr id="17" name="Chart 16">
            <a:extLst>
              <a:ext uri="{FF2B5EF4-FFF2-40B4-BE49-F238E27FC236}">
                <a16:creationId xmlns:a16="http://schemas.microsoft.com/office/drawing/2014/main" id="{05233A5E-050F-6350-658D-511B2657FDCC}"/>
              </a:ext>
            </a:extLst>
          </p:cNvPr>
          <p:cNvGraphicFramePr>
            <a:graphicFrameLocks/>
          </p:cNvGraphicFramePr>
          <p:nvPr>
            <p:extLst>
              <p:ext uri="{D42A27DB-BD31-4B8C-83A1-F6EECF244321}">
                <p14:modId xmlns:p14="http://schemas.microsoft.com/office/powerpoint/2010/main" val="3120316314"/>
              </p:ext>
            </p:extLst>
          </p:nvPr>
        </p:nvGraphicFramePr>
        <p:xfrm>
          <a:off x="895927" y="1572930"/>
          <a:ext cx="10400146" cy="3712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088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Data overview </a:t>
            </a:r>
          </a:p>
        </p:txBody>
      </p:sp>
      <p:sp>
        <p:nvSpPr>
          <p:cNvPr id="2" name="TextBox 1">
            <a:extLst>
              <a:ext uri="{FF2B5EF4-FFF2-40B4-BE49-F238E27FC236}">
                <a16:creationId xmlns:a16="http://schemas.microsoft.com/office/drawing/2014/main" id="{0D66A1C3-1439-A75C-B4AB-BC5475744EF2}"/>
              </a:ext>
            </a:extLst>
          </p:cNvPr>
          <p:cNvSpPr txBox="1"/>
          <p:nvPr/>
        </p:nvSpPr>
        <p:spPr>
          <a:xfrm>
            <a:off x="894735" y="1111045"/>
            <a:ext cx="5447071" cy="368711"/>
          </a:xfrm>
          <a:prstGeom prst="rect">
            <a:avLst/>
          </a:prstGeom>
          <a:noFill/>
        </p:spPr>
        <p:txBody>
          <a:bodyPr wrap="square" rtlCol="0">
            <a:spAutoFit/>
          </a:bodyPr>
          <a:lstStyle/>
          <a:p>
            <a:r>
              <a:rPr lang="en-GB" dirty="0">
                <a:solidFill>
                  <a:srgbClr val="12364F"/>
                </a:solidFill>
                <a:latin typeface="Arial Black" panose="020B0A04020102020204" pitchFamily="34" charset="0"/>
              </a:rPr>
              <a:t>Digital adopters’ categories by sector</a:t>
            </a:r>
          </a:p>
        </p:txBody>
      </p:sp>
      <p:sp>
        <p:nvSpPr>
          <p:cNvPr id="3" name="Rectangle 2">
            <a:extLst>
              <a:ext uri="{FF2B5EF4-FFF2-40B4-BE49-F238E27FC236}">
                <a16:creationId xmlns:a16="http://schemas.microsoft.com/office/drawing/2014/main" id="{FDAED9A8-93A1-8880-35EA-7C9634EE390A}"/>
              </a:ext>
            </a:extLst>
          </p:cNvPr>
          <p:cNvSpPr/>
          <p:nvPr/>
        </p:nvSpPr>
        <p:spPr>
          <a:xfrm>
            <a:off x="7047345" y="5135418"/>
            <a:ext cx="4358074" cy="74814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12364F"/>
                </a:solidFill>
              </a:rPr>
              <a:t>In Information and Communication sector, percentage of </a:t>
            </a:r>
            <a:r>
              <a:rPr lang="en-GB" i="1" dirty="0">
                <a:solidFill>
                  <a:srgbClr val="12364F"/>
                </a:solidFill>
              </a:rPr>
              <a:t>digital innovators</a:t>
            </a:r>
            <a:r>
              <a:rPr lang="en-GB" dirty="0">
                <a:solidFill>
                  <a:srgbClr val="12364F"/>
                </a:solidFill>
              </a:rPr>
              <a:t> is over 10% </a:t>
            </a:r>
          </a:p>
        </p:txBody>
      </p:sp>
      <p:graphicFrame>
        <p:nvGraphicFramePr>
          <p:cNvPr id="6" name="Chart 5">
            <a:extLst>
              <a:ext uri="{FF2B5EF4-FFF2-40B4-BE49-F238E27FC236}">
                <a16:creationId xmlns:a16="http://schemas.microsoft.com/office/drawing/2014/main" id="{20CF9EAB-C5D5-BB6C-9B97-6ECABDC01E26}"/>
              </a:ext>
            </a:extLst>
          </p:cNvPr>
          <p:cNvGraphicFramePr>
            <a:graphicFrameLocks/>
          </p:cNvGraphicFramePr>
          <p:nvPr>
            <p:extLst>
              <p:ext uri="{D42A27DB-BD31-4B8C-83A1-F6EECF244321}">
                <p14:modId xmlns:p14="http://schemas.microsoft.com/office/powerpoint/2010/main" val="4187966211"/>
              </p:ext>
            </p:extLst>
          </p:nvPr>
        </p:nvGraphicFramePr>
        <p:xfrm>
          <a:off x="894735" y="1582830"/>
          <a:ext cx="10510684" cy="3484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568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Data overview </a:t>
            </a:r>
          </a:p>
        </p:txBody>
      </p:sp>
      <p:sp>
        <p:nvSpPr>
          <p:cNvPr id="2" name="TextBox 1">
            <a:extLst>
              <a:ext uri="{FF2B5EF4-FFF2-40B4-BE49-F238E27FC236}">
                <a16:creationId xmlns:a16="http://schemas.microsoft.com/office/drawing/2014/main" id="{0D66A1C3-1439-A75C-B4AB-BC5475744EF2}"/>
              </a:ext>
            </a:extLst>
          </p:cNvPr>
          <p:cNvSpPr txBox="1"/>
          <p:nvPr/>
        </p:nvSpPr>
        <p:spPr>
          <a:xfrm>
            <a:off x="894734" y="1111045"/>
            <a:ext cx="8914283" cy="369332"/>
          </a:xfrm>
          <a:prstGeom prst="rect">
            <a:avLst/>
          </a:prstGeom>
          <a:noFill/>
        </p:spPr>
        <p:txBody>
          <a:bodyPr wrap="square" rtlCol="0">
            <a:spAutoFit/>
          </a:bodyPr>
          <a:lstStyle/>
          <a:p>
            <a:r>
              <a:rPr lang="en-GB" dirty="0">
                <a:solidFill>
                  <a:srgbClr val="12364F"/>
                </a:solidFill>
                <a:latin typeface="Arial Black" panose="020B0A04020102020204" pitchFamily="34" charset="0"/>
              </a:rPr>
              <a:t>Type of climate response(s) by digital adopters’ categories</a:t>
            </a:r>
          </a:p>
        </p:txBody>
      </p:sp>
      <p:graphicFrame>
        <p:nvGraphicFramePr>
          <p:cNvPr id="5" name="Chart 4">
            <a:extLst>
              <a:ext uri="{FF2B5EF4-FFF2-40B4-BE49-F238E27FC236}">
                <a16:creationId xmlns:a16="http://schemas.microsoft.com/office/drawing/2014/main" id="{4D534C29-D4D6-CE00-B6EC-D4BD2D0D0F97}"/>
              </a:ext>
            </a:extLst>
          </p:cNvPr>
          <p:cNvGraphicFramePr>
            <a:graphicFrameLocks/>
          </p:cNvGraphicFramePr>
          <p:nvPr>
            <p:extLst>
              <p:ext uri="{D42A27DB-BD31-4B8C-83A1-F6EECF244321}">
                <p14:modId xmlns:p14="http://schemas.microsoft.com/office/powerpoint/2010/main" val="344376986"/>
              </p:ext>
            </p:extLst>
          </p:nvPr>
        </p:nvGraphicFramePr>
        <p:xfrm>
          <a:off x="894735" y="1544854"/>
          <a:ext cx="10336683" cy="3793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93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Results</a:t>
            </a:r>
          </a:p>
        </p:txBody>
      </p:sp>
      <p:sp>
        <p:nvSpPr>
          <p:cNvPr id="3" name="TextBox 2">
            <a:extLst>
              <a:ext uri="{FF2B5EF4-FFF2-40B4-BE49-F238E27FC236}">
                <a16:creationId xmlns:a16="http://schemas.microsoft.com/office/drawing/2014/main" id="{E8F67992-DEBA-2931-C601-ADA7EB18F440}"/>
              </a:ext>
            </a:extLst>
          </p:cNvPr>
          <p:cNvSpPr txBox="1"/>
          <p:nvPr/>
        </p:nvSpPr>
        <p:spPr>
          <a:xfrm>
            <a:off x="391825" y="546678"/>
            <a:ext cx="4753049" cy="369332"/>
          </a:xfrm>
          <a:prstGeom prst="rect">
            <a:avLst/>
          </a:prstGeom>
          <a:solidFill>
            <a:srgbClr val="ED845E"/>
          </a:solidFill>
        </p:spPr>
        <p:txBody>
          <a:bodyPr wrap="square" rtlCol="0">
            <a:spAutoFit/>
          </a:bodyPr>
          <a:lstStyle/>
          <a:p>
            <a:r>
              <a:rPr lang="en-GB" dirty="0">
                <a:solidFill>
                  <a:srgbClr val="12364F"/>
                </a:solidFill>
                <a:latin typeface="Arial Black" panose="020B0A04020102020204" pitchFamily="34" charset="0"/>
              </a:rPr>
              <a:t>Probability of climate response(s)</a:t>
            </a:r>
          </a:p>
        </p:txBody>
      </p:sp>
      <p:pic>
        <p:nvPicPr>
          <p:cNvPr id="6" name="Picture 5">
            <a:extLst>
              <a:ext uri="{FF2B5EF4-FFF2-40B4-BE49-F238E27FC236}">
                <a16:creationId xmlns:a16="http://schemas.microsoft.com/office/drawing/2014/main" id="{511CC50B-6B7D-0A21-84F9-8E58B4D4931A}"/>
              </a:ext>
            </a:extLst>
          </p:cNvPr>
          <p:cNvPicPr>
            <a:picLocks noChangeAspect="1"/>
          </p:cNvPicPr>
          <p:nvPr/>
        </p:nvPicPr>
        <p:blipFill rotWithShape="1">
          <a:blip r:embed="rId3"/>
          <a:srcRect l="251" t="10235" r="1158" b="2809"/>
          <a:stretch/>
        </p:blipFill>
        <p:spPr>
          <a:xfrm>
            <a:off x="327170" y="1204024"/>
            <a:ext cx="7568133" cy="4842212"/>
          </a:xfrm>
          <a:prstGeom prst="rect">
            <a:avLst/>
          </a:prstGeom>
        </p:spPr>
      </p:pic>
      <p:sp>
        <p:nvSpPr>
          <p:cNvPr id="7" name="TextBox 6">
            <a:extLst>
              <a:ext uri="{FF2B5EF4-FFF2-40B4-BE49-F238E27FC236}">
                <a16:creationId xmlns:a16="http://schemas.microsoft.com/office/drawing/2014/main" id="{A7D84F06-D72F-7D11-C36F-30E80D423652}"/>
              </a:ext>
            </a:extLst>
          </p:cNvPr>
          <p:cNvSpPr txBox="1"/>
          <p:nvPr/>
        </p:nvSpPr>
        <p:spPr>
          <a:xfrm>
            <a:off x="7895303" y="1121500"/>
            <a:ext cx="4054764" cy="1200329"/>
          </a:xfrm>
          <a:prstGeom prst="rect">
            <a:avLst/>
          </a:prstGeom>
          <a:noFill/>
        </p:spPr>
        <p:txBody>
          <a:bodyPr wrap="square" rtlCol="0">
            <a:spAutoFit/>
          </a:bodyPr>
          <a:lstStyle/>
          <a:p>
            <a:r>
              <a:rPr lang="en-GB" dirty="0">
                <a:solidFill>
                  <a:srgbClr val="002060"/>
                </a:solidFill>
                <a:latin typeface="Arial Black" panose="020B0A04020102020204" pitchFamily="34" charset="0"/>
              </a:rPr>
              <a:t>Probability of climate response(s) conditional on perception of climate change impact on business </a:t>
            </a:r>
          </a:p>
        </p:txBody>
      </p:sp>
      <p:sp>
        <p:nvSpPr>
          <p:cNvPr id="8" name="TextBox 7">
            <a:extLst>
              <a:ext uri="{FF2B5EF4-FFF2-40B4-BE49-F238E27FC236}">
                <a16:creationId xmlns:a16="http://schemas.microsoft.com/office/drawing/2014/main" id="{6B33727A-58C7-3566-FCB6-0D730536651B}"/>
              </a:ext>
            </a:extLst>
          </p:cNvPr>
          <p:cNvSpPr txBox="1"/>
          <p:nvPr/>
        </p:nvSpPr>
        <p:spPr>
          <a:xfrm>
            <a:off x="7895303" y="2404353"/>
            <a:ext cx="3969527" cy="3970318"/>
          </a:xfrm>
          <a:prstGeom prst="rect">
            <a:avLst/>
          </a:prstGeom>
          <a:noFill/>
        </p:spPr>
        <p:txBody>
          <a:bodyPr wrap="square" rtlCol="0">
            <a:spAutoFit/>
          </a:bodyPr>
          <a:lstStyle/>
          <a:p>
            <a:r>
              <a:rPr lang="en-GB" b="1" i="1" dirty="0">
                <a:solidFill>
                  <a:srgbClr val="0070C0"/>
                </a:solidFill>
              </a:rPr>
              <a:t>Digitally more advanced firms </a:t>
            </a:r>
            <a:r>
              <a:rPr lang="en-GB" dirty="0">
                <a:solidFill>
                  <a:srgbClr val="0070C0"/>
                </a:solidFill>
              </a:rPr>
              <a:t>are more likely to formulate</a:t>
            </a:r>
            <a:r>
              <a:rPr lang="en-GB" b="1" i="1" dirty="0">
                <a:solidFill>
                  <a:srgbClr val="0070C0"/>
                </a:solidFill>
              </a:rPr>
              <a:t> </a:t>
            </a:r>
            <a:r>
              <a:rPr lang="en-GB" u="sng" dirty="0">
                <a:solidFill>
                  <a:srgbClr val="0070C0"/>
                </a:solidFill>
              </a:rPr>
              <a:t>simultaneous adaptation and mitigation response to climate change</a:t>
            </a:r>
            <a:r>
              <a:rPr lang="en-GB" dirty="0"/>
              <a:t>. </a:t>
            </a:r>
          </a:p>
          <a:p>
            <a:r>
              <a:rPr lang="en-GB" dirty="0"/>
              <a:t> </a:t>
            </a:r>
          </a:p>
          <a:p>
            <a:r>
              <a:rPr lang="en-GB" dirty="0"/>
              <a:t>e.g. </a:t>
            </a:r>
            <a:r>
              <a:rPr lang="en-GB" i="1" dirty="0"/>
              <a:t>Digital early adopters are 12.6 percentage points more likely than digital laggards to undertake CA and CM simultaneously</a:t>
            </a:r>
            <a:r>
              <a:rPr lang="en-GB" dirty="0"/>
              <a:t>. </a:t>
            </a:r>
          </a:p>
          <a:p>
            <a:endParaRPr lang="en-GB" dirty="0"/>
          </a:p>
          <a:p>
            <a:r>
              <a:rPr lang="en-GB" dirty="0">
                <a:solidFill>
                  <a:schemeClr val="accent5"/>
                </a:solidFill>
              </a:rPr>
              <a:t>Probability of simultaneous climate response is higher for firms saying that climate changes currently have impact (minor or major) on the business.  </a:t>
            </a:r>
          </a:p>
        </p:txBody>
      </p:sp>
      <p:sp>
        <p:nvSpPr>
          <p:cNvPr id="9" name="Rectangle 8">
            <a:extLst>
              <a:ext uri="{FF2B5EF4-FFF2-40B4-BE49-F238E27FC236}">
                <a16:creationId xmlns:a16="http://schemas.microsoft.com/office/drawing/2014/main" id="{91BFF1DB-20B0-5922-DD61-31043C7DE37A}"/>
              </a:ext>
            </a:extLst>
          </p:cNvPr>
          <p:cNvSpPr/>
          <p:nvPr/>
        </p:nvSpPr>
        <p:spPr>
          <a:xfrm>
            <a:off x="4414982" y="2634848"/>
            <a:ext cx="3480321" cy="2786897"/>
          </a:xfrm>
          <a:prstGeom prst="rect">
            <a:avLst/>
          </a:prstGeom>
          <a:noFill/>
          <a:ln w="28575">
            <a:solidFill>
              <a:srgbClr val="E97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8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Results</a:t>
            </a:r>
          </a:p>
        </p:txBody>
      </p:sp>
      <p:sp>
        <p:nvSpPr>
          <p:cNvPr id="2" name="TextBox 1">
            <a:extLst>
              <a:ext uri="{FF2B5EF4-FFF2-40B4-BE49-F238E27FC236}">
                <a16:creationId xmlns:a16="http://schemas.microsoft.com/office/drawing/2014/main" id="{A52538F3-AE1E-4F80-A0E6-4B4FE1171F37}"/>
              </a:ext>
            </a:extLst>
          </p:cNvPr>
          <p:cNvSpPr txBox="1"/>
          <p:nvPr/>
        </p:nvSpPr>
        <p:spPr>
          <a:xfrm>
            <a:off x="409084" y="570910"/>
            <a:ext cx="5065645" cy="369332"/>
          </a:xfrm>
          <a:prstGeom prst="rect">
            <a:avLst/>
          </a:prstGeom>
          <a:solidFill>
            <a:srgbClr val="ED845E"/>
          </a:solidFill>
        </p:spPr>
        <p:txBody>
          <a:bodyPr wrap="square" rtlCol="0">
            <a:spAutoFit/>
          </a:bodyPr>
          <a:lstStyle/>
          <a:p>
            <a:r>
              <a:rPr lang="en-GB" dirty="0">
                <a:solidFill>
                  <a:srgbClr val="12364F"/>
                </a:solidFill>
                <a:latin typeface="Arial Black" panose="020B0A04020102020204" pitchFamily="34" charset="0"/>
              </a:rPr>
              <a:t>Intensity of climate response(s)</a:t>
            </a:r>
          </a:p>
        </p:txBody>
      </p:sp>
      <p:pic>
        <p:nvPicPr>
          <p:cNvPr id="5" name="Picture 4">
            <a:extLst>
              <a:ext uri="{FF2B5EF4-FFF2-40B4-BE49-F238E27FC236}">
                <a16:creationId xmlns:a16="http://schemas.microsoft.com/office/drawing/2014/main" id="{212B8FE3-7A1A-2CCD-8FF2-1612D3C93E90}"/>
              </a:ext>
            </a:extLst>
          </p:cNvPr>
          <p:cNvPicPr>
            <a:picLocks noChangeAspect="1"/>
          </p:cNvPicPr>
          <p:nvPr/>
        </p:nvPicPr>
        <p:blipFill rotWithShape="1">
          <a:blip r:embed="rId3"/>
          <a:srcRect t="10262"/>
          <a:stretch/>
        </p:blipFill>
        <p:spPr>
          <a:xfrm>
            <a:off x="327170" y="995629"/>
            <a:ext cx="7863729" cy="5103013"/>
          </a:xfrm>
          <a:prstGeom prst="rect">
            <a:avLst/>
          </a:prstGeom>
        </p:spPr>
      </p:pic>
      <p:sp>
        <p:nvSpPr>
          <p:cNvPr id="6" name="TextBox 5">
            <a:extLst>
              <a:ext uri="{FF2B5EF4-FFF2-40B4-BE49-F238E27FC236}">
                <a16:creationId xmlns:a16="http://schemas.microsoft.com/office/drawing/2014/main" id="{F406082A-7DD8-0D01-F424-1EE145E96B3E}"/>
              </a:ext>
            </a:extLst>
          </p:cNvPr>
          <p:cNvSpPr txBox="1"/>
          <p:nvPr/>
        </p:nvSpPr>
        <p:spPr>
          <a:xfrm>
            <a:off x="8137236" y="940242"/>
            <a:ext cx="4054764" cy="1200329"/>
          </a:xfrm>
          <a:prstGeom prst="rect">
            <a:avLst/>
          </a:prstGeom>
          <a:noFill/>
        </p:spPr>
        <p:txBody>
          <a:bodyPr wrap="square" rtlCol="0">
            <a:spAutoFit/>
          </a:bodyPr>
          <a:lstStyle/>
          <a:p>
            <a:r>
              <a:rPr lang="en-GB" dirty="0">
                <a:solidFill>
                  <a:srgbClr val="002060"/>
                </a:solidFill>
                <a:latin typeface="Arial Black" panose="020B0A04020102020204" pitchFamily="34" charset="0"/>
              </a:rPr>
              <a:t>Predicted </a:t>
            </a:r>
            <a:r>
              <a:rPr lang="en-GB" dirty="0">
                <a:solidFill>
                  <a:srgbClr val="E97062"/>
                </a:solidFill>
                <a:latin typeface="Arial Black" panose="020B0A04020102020204" pitchFamily="34" charset="0"/>
              </a:rPr>
              <a:t>intensity of climate adaptation (ICA) </a:t>
            </a:r>
            <a:r>
              <a:rPr lang="en-GB" dirty="0">
                <a:solidFill>
                  <a:srgbClr val="002060"/>
                </a:solidFill>
                <a:latin typeface="Arial Black" panose="020B0A04020102020204" pitchFamily="34" charset="0"/>
              </a:rPr>
              <a:t>conditional on perception of climate change impact on business </a:t>
            </a:r>
          </a:p>
        </p:txBody>
      </p:sp>
      <p:sp>
        <p:nvSpPr>
          <p:cNvPr id="8" name="TextBox 7">
            <a:extLst>
              <a:ext uri="{FF2B5EF4-FFF2-40B4-BE49-F238E27FC236}">
                <a16:creationId xmlns:a16="http://schemas.microsoft.com/office/drawing/2014/main" id="{E3C2EBC5-3D1D-7BA6-1B91-854258CECF58}"/>
              </a:ext>
            </a:extLst>
          </p:cNvPr>
          <p:cNvSpPr txBox="1"/>
          <p:nvPr/>
        </p:nvSpPr>
        <p:spPr>
          <a:xfrm>
            <a:off x="8137236" y="3886433"/>
            <a:ext cx="4019573" cy="2031325"/>
          </a:xfrm>
          <a:prstGeom prst="rect">
            <a:avLst/>
          </a:prstGeom>
          <a:noFill/>
        </p:spPr>
        <p:txBody>
          <a:bodyPr wrap="square">
            <a:spAutoFit/>
          </a:bodyPr>
          <a:lstStyle/>
          <a:p>
            <a:r>
              <a:rPr lang="en-GB" b="1" i="1" dirty="0">
                <a:solidFill>
                  <a:srgbClr val="0070C0"/>
                </a:solidFill>
              </a:rPr>
              <a:t>Digitally more advanced </a:t>
            </a:r>
            <a:r>
              <a:rPr lang="en-GB" dirty="0">
                <a:solidFill>
                  <a:srgbClr val="0070C0"/>
                </a:solidFill>
              </a:rPr>
              <a:t>firms are more intensively engaged in </a:t>
            </a:r>
            <a:r>
              <a:rPr lang="en-GB" b="1" dirty="0">
                <a:solidFill>
                  <a:srgbClr val="0070C0"/>
                </a:solidFill>
              </a:rPr>
              <a:t>climate adaptation actions. </a:t>
            </a:r>
          </a:p>
          <a:p>
            <a:endParaRPr lang="en-GB" dirty="0"/>
          </a:p>
          <a:p>
            <a:r>
              <a:rPr lang="en-GB" dirty="0">
                <a:solidFill>
                  <a:srgbClr val="E97062"/>
                </a:solidFill>
              </a:rPr>
              <a:t>Non-linear relationship</a:t>
            </a:r>
            <a:r>
              <a:rPr lang="en-GB" dirty="0"/>
              <a:t>: </a:t>
            </a:r>
            <a:r>
              <a:rPr lang="en-GB" i="1" dirty="0"/>
              <a:t>Digital early adopters</a:t>
            </a:r>
            <a:r>
              <a:rPr lang="en-GB" dirty="0"/>
              <a:t> show higher ICA compared to </a:t>
            </a:r>
            <a:r>
              <a:rPr lang="en-GB" i="1" dirty="0"/>
              <a:t>digital innovators</a:t>
            </a:r>
            <a:r>
              <a:rPr lang="en-GB" dirty="0"/>
              <a:t>. </a:t>
            </a:r>
          </a:p>
        </p:txBody>
      </p:sp>
      <p:sp>
        <p:nvSpPr>
          <p:cNvPr id="9" name="TextBox 8">
            <a:extLst>
              <a:ext uri="{FF2B5EF4-FFF2-40B4-BE49-F238E27FC236}">
                <a16:creationId xmlns:a16="http://schemas.microsoft.com/office/drawing/2014/main" id="{087FB216-4DD9-B99E-2D0F-918D95F38251}"/>
              </a:ext>
            </a:extLst>
          </p:cNvPr>
          <p:cNvSpPr txBox="1"/>
          <p:nvPr/>
        </p:nvSpPr>
        <p:spPr>
          <a:xfrm>
            <a:off x="8181663" y="2274838"/>
            <a:ext cx="4019573" cy="1477328"/>
          </a:xfrm>
          <a:prstGeom prst="rect">
            <a:avLst/>
          </a:prstGeom>
          <a:noFill/>
        </p:spPr>
        <p:txBody>
          <a:bodyPr wrap="square">
            <a:spAutoFit/>
          </a:bodyPr>
          <a:lstStyle/>
          <a:p>
            <a:r>
              <a:rPr lang="en-GB" b="1" i="1" dirty="0">
                <a:solidFill>
                  <a:srgbClr val="0070C0"/>
                </a:solidFill>
              </a:rPr>
              <a:t>Climate change perceptions play a moderating role</a:t>
            </a:r>
            <a:r>
              <a:rPr lang="en-GB" b="1" dirty="0">
                <a:solidFill>
                  <a:srgbClr val="0070C0"/>
                </a:solidFill>
              </a:rPr>
              <a:t>: </a:t>
            </a:r>
            <a:r>
              <a:rPr lang="en-GB" dirty="0">
                <a:solidFill>
                  <a:srgbClr val="0070C0"/>
                </a:solidFill>
              </a:rPr>
              <a:t>firms experiencing climate change impact on the business are more intensively engaged with CA.   </a:t>
            </a:r>
          </a:p>
          <a:p>
            <a:endParaRPr lang="en-GB" dirty="0"/>
          </a:p>
        </p:txBody>
      </p:sp>
    </p:spTree>
    <p:extLst>
      <p:ext uri="{BB962C8B-B14F-4D97-AF65-F5344CB8AC3E}">
        <p14:creationId xmlns:p14="http://schemas.microsoft.com/office/powerpoint/2010/main" val="6950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Results</a:t>
            </a:r>
          </a:p>
        </p:txBody>
      </p:sp>
      <p:sp>
        <p:nvSpPr>
          <p:cNvPr id="2" name="TextBox 1">
            <a:extLst>
              <a:ext uri="{FF2B5EF4-FFF2-40B4-BE49-F238E27FC236}">
                <a16:creationId xmlns:a16="http://schemas.microsoft.com/office/drawing/2014/main" id="{A52538F3-AE1E-4F80-A0E6-4B4FE1171F37}"/>
              </a:ext>
            </a:extLst>
          </p:cNvPr>
          <p:cNvSpPr txBox="1"/>
          <p:nvPr/>
        </p:nvSpPr>
        <p:spPr>
          <a:xfrm>
            <a:off x="409084" y="570910"/>
            <a:ext cx="5065645" cy="369332"/>
          </a:xfrm>
          <a:prstGeom prst="rect">
            <a:avLst/>
          </a:prstGeom>
          <a:solidFill>
            <a:srgbClr val="ED845E"/>
          </a:solidFill>
        </p:spPr>
        <p:txBody>
          <a:bodyPr wrap="square" rtlCol="0">
            <a:spAutoFit/>
          </a:bodyPr>
          <a:lstStyle/>
          <a:p>
            <a:r>
              <a:rPr lang="en-GB" dirty="0">
                <a:solidFill>
                  <a:srgbClr val="12364F"/>
                </a:solidFill>
                <a:latin typeface="Arial Black" panose="020B0A04020102020204" pitchFamily="34" charset="0"/>
              </a:rPr>
              <a:t>Intensity of climate response(s)</a:t>
            </a:r>
          </a:p>
        </p:txBody>
      </p:sp>
      <p:pic>
        <p:nvPicPr>
          <p:cNvPr id="12" name="Picture 11">
            <a:extLst>
              <a:ext uri="{FF2B5EF4-FFF2-40B4-BE49-F238E27FC236}">
                <a16:creationId xmlns:a16="http://schemas.microsoft.com/office/drawing/2014/main" id="{BB730212-15F1-8147-A32A-81ED0E22CABE}"/>
              </a:ext>
            </a:extLst>
          </p:cNvPr>
          <p:cNvPicPr>
            <a:picLocks noChangeAspect="1"/>
          </p:cNvPicPr>
          <p:nvPr/>
        </p:nvPicPr>
        <p:blipFill rotWithShape="1">
          <a:blip r:embed="rId3"/>
          <a:srcRect t="9132" r="-258"/>
          <a:stretch/>
        </p:blipFill>
        <p:spPr>
          <a:xfrm>
            <a:off x="409084" y="992992"/>
            <a:ext cx="7872224" cy="5006199"/>
          </a:xfrm>
          <a:prstGeom prst="rect">
            <a:avLst/>
          </a:prstGeom>
        </p:spPr>
      </p:pic>
      <p:sp>
        <p:nvSpPr>
          <p:cNvPr id="3" name="TextBox 2">
            <a:extLst>
              <a:ext uri="{FF2B5EF4-FFF2-40B4-BE49-F238E27FC236}">
                <a16:creationId xmlns:a16="http://schemas.microsoft.com/office/drawing/2014/main" id="{6143D192-59E0-FACA-B21B-D251E55E2191}"/>
              </a:ext>
            </a:extLst>
          </p:cNvPr>
          <p:cNvSpPr txBox="1"/>
          <p:nvPr/>
        </p:nvSpPr>
        <p:spPr>
          <a:xfrm>
            <a:off x="8211127" y="940242"/>
            <a:ext cx="4054764" cy="1754326"/>
          </a:xfrm>
          <a:prstGeom prst="rect">
            <a:avLst/>
          </a:prstGeom>
          <a:noFill/>
        </p:spPr>
        <p:txBody>
          <a:bodyPr wrap="square" rtlCol="0">
            <a:spAutoFit/>
          </a:bodyPr>
          <a:lstStyle/>
          <a:p>
            <a:r>
              <a:rPr lang="en-GB" dirty="0">
                <a:solidFill>
                  <a:srgbClr val="002060"/>
                </a:solidFill>
                <a:latin typeface="Arial Black" panose="020B0A04020102020204" pitchFamily="34" charset="0"/>
              </a:rPr>
              <a:t>Predicted </a:t>
            </a:r>
            <a:r>
              <a:rPr lang="en-GB" dirty="0">
                <a:solidFill>
                  <a:srgbClr val="E97062"/>
                </a:solidFill>
                <a:latin typeface="Arial Black" panose="020B0A04020102020204" pitchFamily="34" charset="0"/>
              </a:rPr>
              <a:t>intensity of climate mitigation (ICM)</a:t>
            </a:r>
            <a:r>
              <a:rPr lang="en-GB" dirty="0">
                <a:solidFill>
                  <a:srgbClr val="002060"/>
                </a:solidFill>
                <a:latin typeface="Arial Black" panose="020B0A04020102020204" pitchFamily="34" charset="0"/>
              </a:rPr>
              <a:t> conditional on risk/opportunity perception of transition to stricter climate standards and regulations in the next five years</a:t>
            </a:r>
          </a:p>
        </p:txBody>
      </p:sp>
      <p:sp>
        <p:nvSpPr>
          <p:cNvPr id="5" name="TextBox 4">
            <a:extLst>
              <a:ext uri="{FF2B5EF4-FFF2-40B4-BE49-F238E27FC236}">
                <a16:creationId xmlns:a16="http://schemas.microsoft.com/office/drawing/2014/main" id="{8F7F8B15-3DB1-0015-DD24-6E9226C62E6F}"/>
              </a:ext>
            </a:extLst>
          </p:cNvPr>
          <p:cNvSpPr txBox="1"/>
          <p:nvPr/>
        </p:nvSpPr>
        <p:spPr>
          <a:xfrm>
            <a:off x="8246318" y="4381196"/>
            <a:ext cx="4019573" cy="1200329"/>
          </a:xfrm>
          <a:prstGeom prst="rect">
            <a:avLst/>
          </a:prstGeom>
          <a:noFill/>
        </p:spPr>
        <p:txBody>
          <a:bodyPr wrap="square">
            <a:spAutoFit/>
          </a:bodyPr>
          <a:lstStyle/>
          <a:p>
            <a:r>
              <a:rPr lang="en-GB" b="1" i="1" dirty="0">
                <a:solidFill>
                  <a:srgbClr val="0070C0"/>
                </a:solidFill>
              </a:rPr>
              <a:t>Digitally more advanced </a:t>
            </a:r>
            <a:r>
              <a:rPr lang="en-GB" dirty="0">
                <a:solidFill>
                  <a:srgbClr val="0070C0"/>
                </a:solidFill>
              </a:rPr>
              <a:t>firms are more intensively engaged in </a:t>
            </a:r>
            <a:r>
              <a:rPr lang="en-GB" b="1" dirty="0">
                <a:solidFill>
                  <a:srgbClr val="0070C0"/>
                </a:solidFill>
              </a:rPr>
              <a:t>climate mitigation actions. </a:t>
            </a:r>
          </a:p>
          <a:p>
            <a:endParaRPr lang="en-GB" dirty="0"/>
          </a:p>
        </p:txBody>
      </p:sp>
      <p:sp>
        <p:nvSpPr>
          <p:cNvPr id="6" name="TextBox 5">
            <a:extLst>
              <a:ext uri="{FF2B5EF4-FFF2-40B4-BE49-F238E27FC236}">
                <a16:creationId xmlns:a16="http://schemas.microsoft.com/office/drawing/2014/main" id="{E4A19624-7881-2D26-9DD7-B021A24DB77B}"/>
              </a:ext>
            </a:extLst>
          </p:cNvPr>
          <p:cNvSpPr txBox="1"/>
          <p:nvPr/>
        </p:nvSpPr>
        <p:spPr>
          <a:xfrm>
            <a:off x="8246318" y="2694568"/>
            <a:ext cx="4019573" cy="1754326"/>
          </a:xfrm>
          <a:prstGeom prst="rect">
            <a:avLst/>
          </a:prstGeom>
          <a:noFill/>
        </p:spPr>
        <p:txBody>
          <a:bodyPr wrap="square">
            <a:spAutoFit/>
          </a:bodyPr>
          <a:lstStyle/>
          <a:p>
            <a:r>
              <a:rPr lang="en-GB" b="1" i="1" dirty="0">
                <a:solidFill>
                  <a:srgbClr val="0070C0"/>
                </a:solidFill>
              </a:rPr>
              <a:t>Perceptions of risk/opportunity play a moderating role</a:t>
            </a:r>
            <a:r>
              <a:rPr lang="en-GB" b="1" dirty="0">
                <a:solidFill>
                  <a:srgbClr val="0070C0"/>
                </a:solidFill>
              </a:rPr>
              <a:t>: </a:t>
            </a:r>
            <a:r>
              <a:rPr lang="en-GB" dirty="0">
                <a:solidFill>
                  <a:srgbClr val="0070C0"/>
                </a:solidFill>
              </a:rPr>
              <a:t>firms perceiving a risk/opportunity of green transition in the future are more intensively engaged with CM.   </a:t>
            </a:r>
          </a:p>
          <a:p>
            <a:endParaRPr lang="en-GB" dirty="0"/>
          </a:p>
        </p:txBody>
      </p:sp>
    </p:spTree>
    <p:extLst>
      <p:ext uri="{BB962C8B-B14F-4D97-AF65-F5344CB8AC3E}">
        <p14:creationId xmlns:p14="http://schemas.microsoft.com/office/powerpoint/2010/main" val="327021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Results</a:t>
            </a:r>
          </a:p>
        </p:txBody>
      </p:sp>
      <p:sp>
        <p:nvSpPr>
          <p:cNvPr id="13" name="Rectangle 12">
            <a:extLst>
              <a:ext uri="{FF2B5EF4-FFF2-40B4-BE49-F238E27FC236}">
                <a16:creationId xmlns:a16="http://schemas.microsoft.com/office/drawing/2014/main" id="{B16EE7D0-7364-EDA4-8D53-F0CDD72BD15F}"/>
              </a:ext>
            </a:extLst>
          </p:cNvPr>
          <p:cNvSpPr/>
          <p:nvPr/>
        </p:nvSpPr>
        <p:spPr>
          <a:xfrm>
            <a:off x="406400" y="803564"/>
            <a:ext cx="11453090" cy="25492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b="1" dirty="0"/>
              <a:t>Results are robust to other specifications</a:t>
            </a:r>
            <a:r>
              <a:rPr lang="en-GB" dirty="0"/>
              <a:t>. </a:t>
            </a:r>
          </a:p>
          <a:p>
            <a:endParaRPr lang="en-GB" b="1" dirty="0"/>
          </a:p>
          <a:p>
            <a:r>
              <a:rPr lang="en-GB" b="1" dirty="0"/>
              <a:t>To address potential endogeneity issue, additional IV analysis was conducted. </a:t>
            </a:r>
            <a:r>
              <a:rPr lang="en-GB" dirty="0"/>
              <a:t>We instrument digital adopters’ categories by variables related to the </a:t>
            </a:r>
            <a:r>
              <a:rPr lang="en-GB" b="1" dirty="0">
                <a:solidFill>
                  <a:schemeClr val="tx1"/>
                </a:solidFill>
              </a:rPr>
              <a:t>performance of digital infrastructure at NUTS2 level</a:t>
            </a:r>
            <a:r>
              <a:rPr lang="en-GB" dirty="0"/>
              <a:t>: f</a:t>
            </a:r>
            <a:r>
              <a:rPr lang="en-GB" sz="1800" dirty="0"/>
              <a:t>ixed average download and upload speed, latency, etc. </a:t>
            </a:r>
          </a:p>
          <a:p>
            <a:r>
              <a:rPr lang="en-GB" sz="1800" dirty="0">
                <a:solidFill>
                  <a:schemeClr val="accent5"/>
                </a:solidFill>
              </a:rPr>
              <a:t>The results confirm positiv</a:t>
            </a:r>
            <a:r>
              <a:rPr lang="en-GB" dirty="0">
                <a:solidFill>
                  <a:schemeClr val="accent5"/>
                </a:solidFill>
              </a:rPr>
              <a:t>e relationship between the stage of digital advancement and </a:t>
            </a:r>
            <a:r>
              <a:rPr lang="en-GB" sz="1800" dirty="0">
                <a:solidFill>
                  <a:schemeClr val="accent5"/>
                </a:solidFill>
              </a:rPr>
              <a:t>ICA and ICM</a:t>
            </a:r>
            <a:r>
              <a:rPr lang="en-GB" sz="1800" dirty="0">
                <a:solidFill>
                  <a:schemeClr val="accent1"/>
                </a:solidFill>
              </a:rPr>
              <a:t>. </a:t>
            </a:r>
            <a:endParaRPr lang="en-GB" b="1" dirty="0"/>
          </a:p>
        </p:txBody>
      </p:sp>
    </p:spTree>
    <p:extLst>
      <p:ext uri="{BB962C8B-B14F-4D97-AF65-F5344CB8AC3E}">
        <p14:creationId xmlns:p14="http://schemas.microsoft.com/office/powerpoint/2010/main" val="279263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Results</a:t>
            </a:r>
          </a:p>
        </p:txBody>
      </p:sp>
      <p:sp>
        <p:nvSpPr>
          <p:cNvPr id="14" name="TextBox 13">
            <a:extLst>
              <a:ext uri="{FF2B5EF4-FFF2-40B4-BE49-F238E27FC236}">
                <a16:creationId xmlns:a16="http://schemas.microsoft.com/office/drawing/2014/main" id="{C26DCFE1-D4F9-2AC4-C4A5-80651909A3A0}"/>
              </a:ext>
            </a:extLst>
          </p:cNvPr>
          <p:cNvSpPr txBox="1"/>
          <p:nvPr/>
        </p:nvSpPr>
        <p:spPr>
          <a:xfrm>
            <a:off x="605527" y="2055560"/>
            <a:ext cx="5356172" cy="923330"/>
          </a:xfrm>
          <a:prstGeom prst="rect">
            <a:avLst/>
          </a:prstGeom>
          <a:noFill/>
        </p:spPr>
        <p:txBody>
          <a:bodyPr wrap="square">
            <a:spAutoFit/>
          </a:bodyPr>
          <a:lstStyle/>
          <a:p>
            <a:r>
              <a:rPr lang="en-GB" sz="1800" dirty="0"/>
              <a:t>More advanced digital adopters are more intensively engaged in climate adaptation actions </a:t>
            </a:r>
            <a:r>
              <a:rPr lang="en-GB" sz="1800" dirty="0">
                <a:solidFill>
                  <a:schemeClr val="accent5"/>
                </a:solidFill>
              </a:rPr>
              <a:t>across all sectors</a:t>
            </a:r>
            <a:r>
              <a:rPr lang="en-GB" sz="1800" dirty="0"/>
              <a:t>, i.e. effect is rather  homogeneous. </a:t>
            </a:r>
            <a:endParaRPr lang="en-GB" dirty="0"/>
          </a:p>
        </p:txBody>
      </p:sp>
      <p:sp>
        <p:nvSpPr>
          <p:cNvPr id="15" name="TextBox 14">
            <a:extLst>
              <a:ext uri="{FF2B5EF4-FFF2-40B4-BE49-F238E27FC236}">
                <a16:creationId xmlns:a16="http://schemas.microsoft.com/office/drawing/2014/main" id="{51562FFD-83A4-BF27-E0AC-4FAB203FF89A}"/>
              </a:ext>
            </a:extLst>
          </p:cNvPr>
          <p:cNvSpPr txBox="1"/>
          <p:nvPr/>
        </p:nvSpPr>
        <p:spPr>
          <a:xfrm>
            <a:off x="533808" y="4266246"/>
            <a:ext cx="5737412" cy="2031325"/>
          </a:xfrm>
          <a:prstGeom prst="rect">
            <a:avLst/>
          </a:prstGeom>
          <a:noFill/>
          <a:ln>
            <a:noFill/>
          </a:ln>
        </p:spPr>
        <p:txBody>
          <a:bodyPr wrap="square">
            <a:spAutoFit/>
          </a:bodyPr>
          <a:lstStyle/>
          <a:p>
            <a:r>
              <a:rPr lang="en-GB" sz="1800" dirty="0"/>
              <a:t>More advanced digital adopters are more intensively engaged in climate adaptation actions </a:t>
            </a:r>
            <a:r>
              <a:rPr lang="en-GB" sz="1800" dirty="0">
                <a:solidFill>
                  <a:srgbClr val="0070C0"/>
                </a:solidFill>
              </a:rPr>
              <a:t>across all firm sizes with some nuances</a:t>
            </a:r>
            <a:r>
              <a:rPr lang="en-GB" sz="1800" dirty="0"/>
              <a:t>. </a:t>
            </a:r>
          </a:p>
          <a:p>
            <a:r>
              <a:rPr lang="en-GB" sz="1800" dirty="0"/>
              <a:t>For </a:t>
            </a:r>
            <a:r>
              <a:rPr lang="en-GB" sz="1800" dirty="0">
                <a:solidFill>
                  <a:schemeClr val="accent5"/>
                </a:solidFill>
              </a:rPr>
              <a:t>micro and small businesses </a:t>
            </a:r>
            <a:r>
              <a:rPr lang="en-GB" sz="1800" dirty="0"/>
              <a:t>even a small improvement in digital passing from Digital laggards to 2</a:t>
            </a:r>
            <a:r>
              <a:rPr lang="en-GB" sz="1800" baseline="30000" dirty="0"/>
              <a:t>nd</a:t>
            </a:r>
            <a:r>
              <a:rPr lang="en-GB" sz="1800" dirty="0"/>
              <a:t> and 3</a:t>
            </a:r>
            <a:r>
              <a:rPr lang="en-GB" sz="1800" baseline="30000" dirty="0"/>
              <a:t>rd</a:t>
            </a:r>
            <a:r>
              <a:rPr lang="en-GB" sz="1800" dirty="0"/>
              <a:t> groups have much higher impact on ICA compared to medium and large businesses.  </a:t>
            </a:r>
          </a:p>
        </p:txBody>
      </p:sp>
      <p:sp>
        <p:nvSpPr>
          <p:cNvPr id="16" name="TextBox 15">
            <a:extLst>
              <a:ext uri="{FF2B5EF4-FFF2-40B4-BE49-F238E27FC236}">
                <a16:creationId xmlns:a16="http://schemas.microsoft.com/office/drawing/2014/main" id="{9076708F-9EEB-79A5-D1DE-38F91786A65F}"/>
              </a:ext>
            </a:extLst>
          </p:cNvPr>
          <p:cNvSpPr txBox="1"/>
          <p:nvPr/>
        </p:nvSpPr>
        <p:spPr>
          <a:xfrm>
            <a:off x="6345382" y="1969749"/>
            <a:ext cx="5717784" cy="1754326"/>
          </a:xfrm>
          <a:prstGeom prst="rect">
            <a:avLst/>
          </a:prstGeom>
          <a:noFill/>
        </p:spPr>
        <p:txBody>
          <a:bodyPr wrap="square">
            <a:spAutoFit/>
          </a:bodyPr>
          <a:lstStyle/>
          <a:p>
            <a:r>
              <a:rPr lang="en-GB" i="1" dirty="0"/>
              <a:t>Idem.</a:t>
            </a:r>
            <a:r>
              <a:rPr lang="en-GB" dirty="0"/>
              <a:t> </a:t>
            </a:r>
          </a:p>
          <a:p>
            <a:r>
              <a:rPr lang="en-GB" sz="1800" dirty="0">
                <a:solidFill>
                  <a:schemeClr val="accent5"/>
                </a:solidFill>
              </a:rPr>
              <a:t>In Manufacturing and Services</a:t>
            </a:r>
            <a:r>
              <a:rPr lang="en-GB" sz="1800" dirty="0"/>
              <a:t>, there is an </a:t>
            </a:r>
            <a:r>
              <a:rPr lang="en-GB" sz="1800" dirty="0">
                <a:solidFill>
                  <a:schemeClr val="accent5"/>
                </a:solidFill>
              </a:rPr>
              <a:t>increasing benefit of progressing on digital ladder</a:t>
            </a:r>
            <a:r>
              <a:rPr lang="en-GB" sz="1800" dirty="0">
                <a:solidFill>
                  <a:schemeClr val="accent1"/>
                </a:solidFill>
              </a:rPr>
              <a:t> </a:t>
            </a:r>
            <a:r>
              <a:rPr lang="en-GB" sz="1800" dirty="0"/>
              <a:t>on ICM, which cannot be observed in Construction and Infrastructure where first stepping from laggards to digital late majority has already substantial benefits. </a:t>
            </a:r>
            <a:endParaRPr lang="en-GB" dirty="0"/>
          </a:p>
        </p:txBody>
      </p:sp>
      <p:sp>
        <p:nvSpPr>
          <p:cNvPr id="17" name="TextBox 16">
            <a:extLst>
              <a:ext uri="{FF2B5EF4-FFF2-40B4-BE49-F238E27FC236}">
                <a16:creationId xmlns:a16="http://schemas.microsoft.com/office/drawing/2014/main" id="{8C0D7B00-B0D8-3206-68D6-A08D6CD50D89}"/>
              </a:ext>
            </a:extLst>
          </p:cNvPr>
          <p:cNvSpPr txBox="1"/>
          <p:nvPr/>
        </p:nvSpPr>
        <p:spPr>
          <a:xfrm>
            <a:off x="6430253" y="4199668"/>
            <a:ext cx="5561194" cy="369332"/>
          </a:xfrm>
          <a:prstGeom prst="rect">
            <a:avLst/>
          </a:prstGeom>
          <a:noFill/>
        </p:spPr>
        <p:txBody>
          <a:bodyPr wrap="square">
            <a:spAutoFit/>
          </a:bodyPr>
          <a:lstStyle/>
          <a:p>
            <a:r>
              <a:rPr lang="en-GB" sz="1800" i="1" dirty="0"/>
              <a:t>Idem</a:t>
            </a:r>
            <a:endParaRPr lang="en-GB" sz="1800" dirty="0"/>
          </a:p>
        </p:txBody>
      </p:sp>
      <p:sp>
        <p:nvSpPr>
          <p:cNvPr id="18" name="Rectangle 17">
            <a:extLst>
              <a:ext uri="{FF2B5EF4-FFF2-40B4-BE49-F238E27FC236}">
                <a16:creationId xmlns:a16="http://schemas.microsoft.com/office/drawing/2014/main" id="{F192BF01-851C-65AE-DAE7-3E4D9D654794}"/>
              </a:ext>
            </a:extLst>
          </p:cNvPr>
          <p:cNvSpPr/>
          <p:nvPr/>
        </p:nvSpPr>
        <p:spPr>
          <a:xfrm>
            <a:off x="605527" y="887648"/>
            <a:ext cx="5356172" cy="458248"/>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i="1" dirty="0">
                <a:solidFill>
                  <a:schemeClr val="tx1">
                    <a:lumMod val="50000"/>
                    <a:lumOff val="50000"/>
                  </a:schemeClr>
                </a:solidFill>
              </a:rPr>
              <a:t>Intensity of Climate Adaptation (ICA) </a:t>
            </a:r>
            <a:endParaRPr lang="en-GB" b="1" dirty="0"/>
          </a:p>
        </p:txBody>
      </p:sp>
      <p:sp>
        <p:nvSpPr>
          <p:cNvPr id="19" name="Rectangle 18">
            <a:extLst>
              <a:ext uri="{FF2B5EF4-FFF2-40B4-BE49-F238E27FC236}">
                <a16:creationId xmlns:a16="http://schemas.microsoft.com/office/drawing/2014/main" id="{DACB0D3D-E156-D4AD-AB4C-7279A79F8942}"/>
              </a:ext>
            </a:extLst>
          </p:cNvPr>
          <p:cNvSpPr/>
          <p:nvPr/>
        </p:nvSpPr>
        <p:spPr>
          <a:xfrm>
            <a:off x="6293155" y="881582"/>
            <a:ext cx="5791946" cy="458248"/>
          </a:xfrm>
          <a:prstGeom prst="rect">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i="1" dirty="0">
                <a:solidFill>
                  <a:schemeClr val="tx1">
                    <a:lumMod val="50000"/>
                    <a:lumOff val="50000"/>
                  </a:schemeClr>
                </a:solidFill>
              </a:rPr>
              <a:t>Intensity of climate Mitigation (ICM)</a:t>
            </a:r>
          </a:p>
        </p:txBody>
      </p:sp>
      <p:sp>
        <p:nvSpPr>
          <p:cNvPr id="20" name="TextBox 19">
            <a:extLst>
              <a:ext uri="{FF2B5EF4-FFF2-40B4-BE49-F238E27FC236}">
                <a16:creationId xmlns:a16="http://schemas.microsoft.com/office/drawing/2014/main" id="{26589FD2-1722-A8A3-D626-FD733EBC75CA}"/>
              </a:ext>
            </a:extLst>
          </p:cNvPr>
          <p:cNvSpPr txBox="1"/>
          <p:nvPr/>
        </p:nvSpPr>
        <p:spPr>
          <a:xfrm>
            <a:off x="627462" y="1678822"/>
            <a:ext cx="11457639" cy="369332"/>
          </a:xfrm>
          <a:prstGeom prst="rect">
            <a:avLst/>
          </a:prstGeom>
          <a:solidFill>
            <a:srgbClr val="12364F"/>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i="1" dirty="0">
                <a:solidFill>
                  <a:schemeClr val="bg1"/>
                </a:solidFill>
              </a:rPr>
              <a:t>Sector</a:t>
            </a:r>
          </a:p>
        </p:txBody>
      </p:sp>
      <p:sp>
        <p:nvSpPr>
          <p:cNvPr id="21" name="TextBox 20">
            <a:extLst>
              <a:ext uri="{FF2B5EF4-FFF2-40B4-BE49-F238E27FC236}">
                <a16:creationId xmlns:a16="http://schemas.microsoft.com/office/drawing/2014/main" id="{D0200ED9-E1B3-CE70-4298-E3633753B193}"/>
              </a:ext>
            </a:extLst>
          </p:cNvPr>
          <p:cNvSpPr txBox="1"/>
          <p:nvPr/>
        </p:nvSpPr>
        <p:spPr>
          <a:xfrm>
            <a:off x="605527" y="3830336"/>
            <a:ext cx="11457638" cy="369332"/>
          </a:xfrm>
          <a:prstGeom prst="rect">
            <a:avLst/>
          </a:prstGeom>
          <a:solidFill>
            <a:srgbClr val="E9706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i="1" dirty="0">
                <a:solidFill>
                  <a:srgbClr val="002060"/>
                </a:solidFill>
              </a:rPr>
              <a:t>Size</a:t>
            </a:r>
          </a:p>
        </p:txBody>
      </p:sp>
    </p:spTree>
    <p:extLst>
      <p:ext uri="{BB962C8B-B14F-4D97-AF65-F5344CB8AC3E}">
        <p14:creationId xmlns:p14="http://schemas.microsoft.com/office/powerpoint/2010/main" val="16953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Concluding remarks</a:t>
            </a:r>
          </a:p>
        </p:txBody>
      </p:sp>
      <p:sp>
        <p:nvSpPr>
          <p:cNvPr id="2" name="TextBox 1">
            <a:extLst>
              <a:ext uri="{FF2B5EF4-FFF2-40B4-BE49-F238E27FC236}">
                <a16:creationId xmlns:a16="http://schemas.microsoft.com/office/drawing/2014/main" id="{9182DC2B-B955-DD62-A142-60E196AEC09E}"/>
              </a:ext>
            </a:extLst>
          </p:cNvPr>
          <p:cNvSpPr txBox="1"/>
          <p:nvPr/>
        </p:nvSpPr>
        <p:spPr>
          <a:xfrm>
            <a:off x="2290619" y="956935"/>
            <a:ext cx="8414327" cy="6186309"/>
          </a:xfrm>
          <a:prstGeom prst="rect">
            <a:avLst/>
          </a:prstGeom>
          <a:noFill/>
        </p:spPr>
        <p:txBody>
          <a:bodyPr wrap="square" rtlCol="0">
            <a:spAutoFit/>
          </a:bodyPr>
          <a:lstStyle/>
          <a:p>
            <a:pPr marL="285750" indent="-285750">
              <a:buFont typeface="Arial" panose="020B0604020202020204" pitchFamily="34" charset="0"/>
              <a:buChar char="•"/>
            </a:pPr>
            <a:r>
              <a:rPr lang="en-GB" dirty="0"/>
              <a:t>Robust evidence of </a:t>
            </a:r>
            <a:r>
              <a:rPr lang="en-GB" dirty="0">
                <a:solidFill>
                  <a:schemeClr val="accent5"/>
                </a:solidFill>
              </a:rPr>
              <a:t>Twin digital and green transition </a:t>
            </a:r>
            <a:r>
              <a:rPr lang="en-GB" dirty="0"/>
              <a:t>at firm level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chemeClr val="accent5"/>
                </a:solidFill>
              </a:rPr>
              <a:t>Low uptake of adaptation measures – low resilience?</a:t>
            </a:r>
            <a:r>
              <a:rPr lang="en-GB" dirty="0"/>
              <a:t>: despite private benefits of climate adaptation (business continuity and resilience), the rate of uptake of CA measures is very small.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chemeClr val="accent5"/>
                </a:solidFill>
              </a:rPr>
              <a:t>Double importance </a:t>
            </a:r>
            <a:r>
              <a:rPr lang="en-GB" dirty="0"/>
              <a:t>- role of digital in: </a:t>
            </a:r>
          </a:p>
          <a:p>
            <a:pPr marL="742950" lvl="1" indent="-285750">
              <a:buFont typeface="Arial" panose="020B0604020202020204" pitchFamily="34" charset="0"/>
              <a:buChar char="•"/>
            </a:pPr>
            <a:r>
              <a:rPr lang="en-GB" dirty="0">
                <a:solidFill>
                  <a:schemeClr val="accent5"/>
                </a:solidFill>
              </a:rPr>
              <a:t>Ability to recognise the need/opportunity </a:t>
            </a:r>
            <a:r>
              <a:rPr lang="en-GB" dirty="0"/>
              <a:t>to develop climate response(s) leading to a </a:t>
            </a:r>
            <a:r>
              <a:rPr lang="en-GB" dirty="0">
                <a:solidFill>
                  <a:schemeClr val="accent5"/>
                </a:solidFill>
              </a:rPr>
              <a:t>climate response strategy</a:t>
            </a:r>
          </a:p>
          <a:p>
            <a:pPr marL="742950" lvl="1" indent="-285750">
              <a:buFont typeface="Arial" panose="020B0604020202020204" pitchFamily="34" charset="0"/>
              <a:buChar char="•"/>
            </a:pPr>
            <a:r>
              <a:rPr lang="en-GB" dirty="0">
                <a:solidFill>
                  <a:schemeClr val="accent5"/>
                </a:solidFill>
              </a:rPr>
              <a:t>Ability to act</a:t>
            </a:r>
            <a:r>
              <a:rPr lang="en-GB" dirty="0"/>
              <a:t> on this choice by </a:t>
            </a:r>
            <a:r>
              <a:rPr lang="en-GB" dirty="0">
                <a:solidFill>
                  <a:schemeClr val="accent5"/>
                </a:solidFill>
              </a:rPr>
              <a:t>intensifying engagement</a:t>
            </a:r>
          </a:p>
          <a:p>
            <a:pPr marL="742950" lvl="1"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Not a substitution: </a:t>
            </a:r>
            <a:r>
              <a:rPr lang="en-GB" dirty="0">
                <a:solidFill>
                  <a:srgbClr val="12364F"/>
                </a:solidFill>
              </a:rPr>
              <a:t>digitally enabled businesses choose to do both Adaptation and Mitigation in response to climate change </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r>
              <a:rPr lang="en-GB" dirty="0">
                <a:solidFill>
                  <a:schemeClr val="accent5"/>
                </a:solidFill>
              </a:rPr>
              <a:t>Shaped by perceptions: t</a:t>
            </a:r>
            <a:r>
              <a:rPr lang="en-GB" dirty="0"/>
              <a:t>he relationship between digital and CA and CM is also shaped by </a:t>
            </a:r>
            <a:r>
              <a:rPr lang="en-GB" dirty="0">
                <a:solidFill>
                  <a:schemeClr val="accent5"/>
                </a:solidFill>
              </a:rPr>
              <a:t>perceived business exposure and vulnerability to climate change </a:t>
            </a:r>
            <a:r>
              <a:rPr lang="en-GB" dirty="0"/>
              <a:t>and </a:t>
            </a:r>
            <a:r>
              <a:rPr lang="en-GB" dirty="0">
                <a:solidFill>
                  <a:schemeClr val="accent5"/>
                </a:solidFill>
              </a:rPr>
              <a:t>perception of risk/opportunity associated with transition to stricter climate standards and regulations</a:t>
            </a:r>
            <a:r>
              <a:rPr lang="en-GB" dirty="0"/>
              <a:t>. </a:t>
            </a:r>
          </a:p>
          <a:p>
            <a:pPr marL="742950" lvl="1" indent="-285750">
              <a:buFont typeface="Arial" panose="020B0604020202020204" pitchFamily="34" charset="0"/>
              <a:buChar char="•"/>
            </a:pPr>
            <a:endParaRPr lang="en-GB" dirty="0">
              <a:solidFill>
                <a:schemeClr val="accent5"/>
              </a:solidFill>
            </a:endParaRP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24146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267E-733A-4053-E132-E78931118EE7}"/>
              </a:ext>
            </a:extLst>
          </p:cNvPr>
          <p:cNvSpPr>
            <a:spLocks noGrp="1"/>
          </p:cNvSpPr>
          <p:nvPr>
            <p:ph type="title"/>
          </p:nvPr>
        </p:nvSpPr>
        <p:spPr>
          <a:xfrm>
            <a:off x="3924764" y="114651"/>
            <a:ext cx="7337384" cy="1136759"/>
          </a:xfrm>
        </p:spPr>
        <p:txBody>
          <a:bodyPr vert="horz" lIns="91440" tIns="45720" rIns="91440" bIns="45720" rtlCol="0" anchor="b">
            <a:normAutofit fontScale="90000"/>
          </a:bodyPr>
          <a:lstStyle/>
          <a:p>
            <a:r>
              <a:rPr lang="en-US" sz="3200" b="1" dirty="0">
                <a:solidFill>
                  <a:schemeClr val="accent1"/>
                </a:solidFill>
              </a:rPr>
              <a:t>Link to the manifesto for small business growth and productivity</a:t>
            </a:r>
            <a:br>
              <a:rPr lang="en-US" sz="2200" dirty="0"/>
            </a:br>
            <a:r>
              <a:rPr lang="en-US" sz="2200" dirty="0"/>
              <a:t> </a:t>
            </a:r>
          </a:p>
        </p:txBody>
      </p:sp>
      <p:pic>
        <p:nvPicPr>
          <p:cNvPr id="3" name="Picture 2" descr="A red cover with white text&#10;&#10;Description automatically generated">
            <a:extLst>
              <a:ext uri="{FF2B5EF4-FFF2-40B4-BE49-F238E27FC236}">
                <a16:creationId xmlns:a16="http://schemas.microsoft.com/office/drawing/2014/main" id="{F4DE3602-176A-85DF-13B5-5221E6C7F51B}"/>
              </a:ext>
            </a:extLst>
          </p:cNvPr>
          <p:cNvPicPr>
            <a:picLocks noChangeAspect="1"/>
          </p:cNvPicPr>
          <p:nvPr/>
        </p:nvPicPr>
        <p:blipFill rotWithShape="1">
          <a:blip r:embed="rId2">
            <a:extLst>
              <a:ext uri="{28A0092B-C50C-407E-A947-70E740481C1C}">
                <a14:useLocalDpi xmlns:a14="http://schemas.microsoft.com/office/drawing/2010/main" val="0"/>
              </a:ext>
            </a:extLst>
          </a:blip>
          <a:srcRect t="19009" r="-1" b="-1"/>
          <a:stretch/>
        </p:blipFill>
        <p:spPr>
          <a:xfrm>
            <a:off x="20" y="432"/>
            <a:ext cx="3680729" cy="2906524"/>
          </a:xfrm>
          <a:prstGeom prst="rect">
            <a:avLst/>
          </a:prstGeom>
        </p:spPr>
      </p:pic>
      <p:sp>
        <p:nvSpPr>
          <p:cNvPr id="6" name="Content Placeholder 5">
            <a:extLst>
              <a:ext uri="{FF2B5EF4-FFF2-40B4-BE49-F238E27FC236}">
                <a16:creationId xmlns:a16="http://schemas.microsoft.com/office/drawing/2014/main" id="{EE601C60-1E01-7079-BA51-FB6239CF22A7}"/>
              </a:ext>
            </a:extLst>
          </p:cNvPr>
          <p:cNvSpPr>
            <a:spLocks noGrp="1"/>
          </p:cNvSpPr>
          <p:nvPr>
            <p:ph idx="1"/>
          </p:nvPr>
        </p:nvSpPr>
        <p:spPr>
          <a:xfrm>
            <a:off x="3802873" y="1251410"/>
            <a:ext cx="7581165" cy="4257195"/>
          </a:xfrm>
        </p:spPr>
        <p:txBody>
          <a:bodyPr vert="horz" lIns="91440" tIns="45720" rIns="91440" bIns="45720" rtlCol="0">
            <a:normAutofit/>
          </a:bodyPr>
          <a:lstStyle/>
          <a:p>
            <a:pPr marL="0" indent="0">
              <a:buNone/>
            </a:pPr>
            <a:r>
              <a:rPr lang="en-US" sz="2000" b="1" dirty="0"/>
              <a:t>Increase the adoption of digital technologies</a:t>
            </a:r>
          </a:p>
          <a:p>
            <a:pPr marL="0" indent="0">
              <a:buNone/>
            </a:pPr>
            <a:r>
              <a:rPr lang="en-US" sz="2000" b="1" dirty="0"/>
              <a:t>…by increasing digital literacy and awareness</a:t>
            </a:r>
            <a:endParaRPr lang="en-GB" sz="2000" dirty="0"/>
          </a:p>
          <a:p>
            <a:pPr marL="0" indent="0">
              <a:buNone/>
            </a:pPr>
            <a:r>
              <a:rPr lang="en-GB" sz="1800" dirty="0"/>
              <a:t>“We need more UK businesses to adopt digital technologies that can in turn improve their productivity. ERC research has shown that digital adoption is important for improving productivity in small firms. Targeted support programmes and peer networking have been shown to be helpful in raising the confidence of business leaders in terms of technology adoption. However, digital readiness is key to adoption, and creating more ‘digitally ready’ firms should be a policy focus. There are potential productivity benefits in targeting those firms that do not currently recognise the benefits of digital transformation for their businesses.”</a:t>
            </a:r>
          </a:p>
          <a:p>
            <a:pPr marL="0" indent="0">
              <a:buNone/>
            </a:pPr>
            <a:endParaRPr lang="en-US" sz="2000" b="1" dirty="0"/>
          </a:p>
        </p:txBody>
      </p:sp>
    </p:spTree>
    <p:extLst>
      <p:ext uri="{BB962C8B-B14F-4D97-AF65-F5344CB8AC3E}">
        <p14:creationId xmlns:p14="http://schemas.microsoft.com/office/powerpoint/2010/main" val="230474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58" y="1349827"/>
            <a:ext cx="1774583" cy="1011512"/>
          </a:xfrm>
          <a:prstGeom prst="rect">
            <a:avLst/>
          </a:prstGeom>
        </p:spPr>
      </p:pic>
      <p:sp>
        <p:nvSpPr>
          <p:cNvPr id="3" name="TextBox 2">
            <a:extLst>
              <a:ext uri="{FF2B5EF4-FFF2-40B4-BE49-F238E27FC236}">
                <a16:creationId xmlns:a16="http://schemas.microsoft.com/office/drawing/2014/main" id="{055BCD48-8B53-BF12-294A-E048D9152FE9}"/>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Background and research question </a:t>
            </a:r>
          </a:p>
        </p:txBody>
      </p:sp>
      <p:sp>
        <p:nvSpPr>
          <p:cNvPr id="5" name="TextBox 4">
            <a:extLst>
              <a:ext uri="{FF2B5EF4-FFF2-40B4-BE49-F238E27FC236}">
                <a16:creationId xmlns:a16="http://schemas.microsoft.com/office/drawing/2014/main" id="{036E1D20-460C-2874-740B-DE05FC8C612B}"/>
              </a:ext>
            </a:extLst>
          </p:cNvPr>
          <p:cNvSpPr txBox="1"/>
          <p:nvPr/>
        </p:nvSpPr>
        <p:spPr>
          <a:xfrm>
            <a:off x="2070601" y="1240245"/>
            <a:ext cx="9911741" cy="1446550"/>
          </a:xfrm>
          <a:prstGeom prst="rect">
            <a:avLst/>
          </a:prstGeom>
          <a:noFill/>
        </p:spPr>
        <p:txBody>
          <a:bodyPr wrap="square" rtlCol="0">
            <a:spAutoFit/>
          </a:bodyPr>
          <a:lstStyle/>
          <a:p>
            <a:r>
              <a:rPr lang="en-GB"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Productivity in transition </a:t>
            </a:r>
            <a:r>
              <a:rPr lang="en-GB"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r>
              <a:rPr lang="en-GB"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 </a:t>
            </a:r>
            <a:r>
              <a:rPr lang="en-GB" sz="28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international comparative analysis </a:t>
            </a:r>
            <a:r>
              <a:rPr lang="en-GB"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of the twin transition, </a:t>
            </a:r>
          </a:p>
          <a:p>
            <a:r>
              <a:rPr lang="en-GB"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its enablers, and productivity implications</a:t>
            </a:r>
            <a:endParaRPr lang="en-GB" sz="4000" b="1" dirty="0">
              <a:solidFill>
                <a:srgbClr val="002060"/>
              </a:solidFill>
            </a:endParaRPr>
          </a:p>
        </p:txBody>
      </p:sp>
      <p:sp>
        <p:nvSpPr>
          <p:cNvPr id="6" name="TextBox 5">
            <a:extLst>
              <a:ext uri="{FF2B5EF4-FFF2-40B4-BE49-F238E27FC236}">
                <a16:creationId xmlns:a16="http://schemas.microsoft.com/office/drawing/2014/main" id="{0EC2C0BD-8301-58D7-8737-EFC597BA2D89}"/>
              </a:ext>
            </a:extLst>
          </p:cNvPr>
          <p:cNvSpPr txBox="1"/>
          <p:nvPr/>
        </p:nvSpPr>
        <p:spPr>
          <a:xfrm>
            <a:off x="209657" y="2686795"/>
            <a:ext cx="1141725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800" dirty="0">
                <a:solidFill>
                  <a:srgbClr val="002060"/>
                </a:solidFill>
                <a:effectLst/>
                <a:latin typeface="Arial" panose="020B0604020202020204" pitchFamily="34" charset="0"/>
                <a:ea typeface="Calibri" panose="020F0502020204030204" pitchFamily="34" charset="0"/>
              </a:rPr>
              <a:t>This 2-year project aims to explore </a:t>
            </a:r>
            <a:r>
              <a:rPr lang="en-GB" sz="1800" b="1" dirty="0">
                <a:solidFill>
                  <a:srgbClr val="002060"/>
                </a:solidFill>
                <a:effectLst/>
                <a:latin typeface="Arial" panose="020B0604020202020204" pitchFamily="34" charset="0"/>
                <a:ea typeface="Calibri" panose="020F0502020204030204" pitchFamily="34" charset="0"/>
              </a:rPr>
              <a:t>relationships between the digital and net-zero transitions</a:t>
            </a:r>
            <a:r>
              <a:rPr lang="en-GB" sz="1800" dirty="0">
                <a:solidFill>
                  <a:srgbClr val="002060"/>
                </a:solidFill>
                <a:effectLst/>
                <a:latin typeface="Arial" panose="020B0604020202020204" pitchFamily="34" charset="0"/>
                <a:ea typeface="Calibri" panose="020F0502020204030204" pitchFamily="34" charset="0"/>
              </a:rPr>
              <a:t>, on the one hand, and </a:t>
            </a:r>
            <a:r>
              <a:rPr lang="en-GB" sz="1800" b="1" dirty="0">
                <a:solidFill>
                  <a:srgbClr val="002060"/>
                </a:solidFill>
                <a:effectLst/>
                <a:latin typeface="Arial" panose="020B0604020202020204" pitchFamily="34" charset="0"/>
                <a:ea typeface="Calibri" panose="020F0502020204030204" pitchFamily="34" charset="0"/>
              </a:rPr>
              <a:t>between this twin transition and firm productivity</a:t>
            </a:r>
            <a:r>
              <a:rPr lang="en-GB" sz="1800" dirty="0">
                <a:solidFill>
                  <a:srgbClr val="002060"/>
                </a:solidFill>
                <a:effectLst/>
                <a:latin typeface="Arial" panose="020B0604020202020204" pitchFamily="34" charset="0"/>
                <a:ea typeface="Calibri" panose="020F0502020204030204" pitchFamily="34" charset="0"/>
              </a:rPr>
              <a:t>, on the other. </a:t>
            </a:r>
          </a:p>
          <a:p>
            <a:endParaRPr lang="en-GB" dirty="0">
              <a:solidFill>
                <a:srgbClr val="002060"/>
              </a:solidFill>
              <a:latin typeface="Arial" panose="020B0604020202020204" pitchFamily="34" charset="0"/>
            </a:endParaRPr>
          </a:p>
          <a:p>
            <a:r>
              <a:rPr lang="en-GB" dirty="0">
                <a:solidFill>
                  <a:srgbClr val="002060"/>
                </a:solidFill>
                <a:latin typeface="Arial" panose="020B0604020202020204" pitchFamily="34" charset="0"/>
              </a:rPr>
              <a:t>+</a:t>
            </a:r>
            <a:r>
              <a:rPr lang="en-GB" b="1" dirty="0">
                <a:solidFill>
                  <a:srgbClr val="002060"/>
                </a:solidFill>
                <a:latin typeface="Arial" panose="020B0604020202020204" pitchFamily="34" charset="0"/>
              </a:rPr>
              <a:t>other underlying conditions </a:t>
            </a:r>
            <a:r>
              <a:rPr lang="en-GB" dirty="0">
                <a:solidFill>
                  <a:srgbClr val="002060"/>
                </a:solidFill>
                <a:latin typeface="Arial" panose="020B0604020202020204" pitchFamily="34" charset="0"/>
              </a:rPr>
              <a:t>(previous investment, finance)</a:t>
            </a:r>
          </a:p>
          <a:p>
            <a:endParaRPr lang="en-GB" dirty="0">
              <a:solidFill>
                <a:srgbClr val="002060"/>
              </a:solidFill>
              <a:latin typeface="Arial" panose="020B0604020202020204" pitchFamily="34" charset="0"/>
            </a:endParaRPr>
          </a:p>
          <a:p>
            <a:r>
              <a:rPr lang="en-GB" dirty="0">
                <a:solidFill>
                  <a:srgbClr val="002060"/>
                </a:solidFill>
                <a:latin typeface="Arial" panose="020B0604020202020204" pitchFamily="34" charset="0"/>
              </a:rPr>
              <a:t>+</a:t>
            </a:r>
            <a:r>
              <a:rPr lang="en-GB" b="1" dirty="0">
                <a:solidFill>
                  <a:srgbClr val="002060"/>
                </a:solidFill>
                <a:latin typeface="Arial" panose="020B0604020202020204" pitchFamily="34" charset="0"/>
              </a:rPr>
              <a:t>incentive structures </a:t>
            </a:r>
            <a:r>
              <a:rPr lang="en-GB" dirty="0">
                <a:solidFill>
                  <a:srgbClr val="002060"/>
                </a:solidFill>
                <a:latin typeface="Arial" panose="020B0604020202020204" pitchFamily="34" charset="0"/>
              </a:rPr>
              <a:t>– which are the most supportive?</a:t>
            </a:r>
            <a:endParaRPr lang="en-GB" dirty="0">
              <a:solidFill>
                <a:srgbClr val="002060"/>
              </a:solidFill>
            </a:endParaRPr>
          </a:p>
        </p:txBody>
      </p:sp>
      <p:sp>
        <p:nvSpPr>
          <p:cNvPr id="7" name="Rectangle 6">
            <a:extLst>
              <a:ext uri="{FF2B5EF4-FFF2-40B4-BE49-F238E27FC236}">
                <a16:creationId xmlns:a16="http://schemas.microsoft.com/office/drawing/2014/main" id="{93F02F59-E887-A79C-70B2-F78B4C28FB17}"/>
              </a:ext>
            </a:extLst>
          </p:cNvPr>
          <p:cNvSpPr/>
          <p:nvPr/>
        </p:nvSpPr>
        <p:spPr>
          <a:xfrm>
            <a:off x="209657" y="4542502"/>
            <a:ext cx="5601208" cy="1209437"/>
          </a:xfrm>
          <a:prstGeom prst="rect">
            <a:avLst/>
          </a:prstGeom>
          <a:ln>
            <a:solidFill>
              <a:srgbClr val="E9706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i="1" dirty="0">
                <a:solidFill>
                  <a:schemeClr val="tx1">
                    <a:lumMod val="50000"/>
                    <a:lumOff val="50000"/>
                  </a:schemeClr>
                </a:solidFill>
              </a:rPr>
              <a:t>Quantitative Perspective</a:t>
            </a:r>
          </a:p>
          <a:p>
            <a:pPr algn="ctr"/>
            <a:endParaRPr lang="en-GB" b="1" dirty="0"/>
          </a:p>
          <a:p>
            <a:pPr algn="ctr"/>
            <a:r>
              <a:rPr lang="en-GB" i="1" dirty="0">
                <a:solidFill>
                  <a:srgbClr val="002060"/>
                </a:solidFill>
              </a:rPr>
              <a:t>In partnership with the European Investment Bank (Luxembourg) </a:t>
            </a:r>
            <a:endParaRPr lang="en-GB" b="1" dirty="0"/>
          </a:p>
        </p:txBody>
      </p:sp>
      <p:sp>
        <p:nvSpPr>
          <p:cNvPr id="8" name="Rectangle 7">
            <a:extLst>
              <a:ext uri="{FF2B5EF4-FFF2-40B4-BE49-F238E27FC236}">
                <a16:creationId xmlns:a16="http://schemas.microsoft.com/office/drawing/2014/main" id="{55B50332-5A6B-EE69-70D2-C6C827B0BDC1}"/>
              </a:ext>
            </a:extLst>
          </p:cNvPr>
          <p:cNvSpPr/>
          <p:nvPr/>
        </p:nvSpPr>
        <p:spPr>
          <a:xfrm>
            <a:off x="5938684" y="4542504"/>
            <a:ext cx="5688225" cy="1209436"/>
          </a:xfrm>
          <a:prstGeom prst="rect">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i="1" dirty="0">
                <a:solidFill>
                  <a:schemeClr val="tx1">
                    <a:lumMod val="50000"/>
                    <a:lumOff val="50000"/>
                  </a:schemeClr>
                </a:solidFill>
              </a:rPr>
              <a:t>Qualitative Perspective</a:t>
            </a:r>
          </a:p>
          <a:p>
            <a:pPr algn="ctr"/>
            <a:endParaRPr lang="en-GB" dirty="0"/>
          </a:p>
          <a:p>
            <a:pPr algn="ctr">
              <a:lnSpc>
                <a:spcPct val="107000"/>
              </a:lnSpc>
              <a:spcAft>
                <a:spcPts val="800"/>
              </a:spcAft>
            </a:pPr>
            <a:r>
              <a:rPr lang="en-GB" i="1" dirty="0">
                <a:solidFill>
                  <a:srgbClr val="002060"/>
                </a:solidFill>
              </a:rPr>
              <a:t>In partnership with Grenoble School of Management (France)</a:t>
            </a:r>
          </a:p>
        </p:txBody>
      </p:sp>
    </p:spTree>
    <p:extLst>
      <p:ext uri="{BB962C8B-B14F-4D97-AF65-F5344CB8AC3E}">
        <p14:creationId xmlns:p14="http://schemas.microsoft.com/office/powerpoint/2010/main" val="13050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267E-733A-4053-E132-E78931118EE7}"/>
              </a:ext>
            </a:extLst>
          </p:cNvPr>
          <p:cNvSpPr>
            <a:spLocks noGrp="1"/>
          </p:cNvSpPr>
          <p:nvPr>
            <p:ph type="title"/>
          </p:nvPr>
        </p:nvSpPr>
        <p:spPr>
          <a:xfrm>
            <a:off x="3924764" y="114651"/>
            <a:ext cx="7337384" cy="1136759"/>
          </a:xfrm>
        </p:spPr>
        <p:txBody>
          <a:bodyPr vert="horz" lIns="91440" tIns="45720" rIns="91440" bIns="45720" rtlCol="0" anchor="b">
            <a:normAutofit fontScale="90000"/>
          </a:bodyPr>
          <a:lstStyle/>
          <a:p>
            <a:r>
              <a:rPr lang="en-US" sz="3200" b="1" dirty="0">
                <a:solidFill>
                  <a:schemeClr val="accent1"/>
                </a:solidFill>
              </a:rPr>
              <a:t>Link to the manifesto for small business growth and productivity</a:t>
            </a:r>
            <a:br>
              <a:rPr lang="en-US" sz="2200" dirty="0"/>
            </a:br>
            <a:r>
              <a:rPr lang="en-US" sz="2200" dirty="0"/>
              <a:t> </a:t>
            </a:r>
          </a:p>
        </p:txBody>
      </p:sp>
      <p:pic>
        <p:nvPicPr>
          <p:cNvPr id="3" name="Picture 2" descr="A red cover with white text&#10;&#10;Description automatically generated">
            <a:extLst>
              <a:ext uri="{FF2B5EF4-FFF2-40B4-BE49-F238E27FC236}">
                <a16:creationId xmlns:a16="http://schemas.microsoft.com/office/drawing/2014/main" id="{F4DE3602-176A-85DF-13B5-5221E6C7F51B}"/>
              </a:ext>
            </a:extLst>
          </p:cNvPr>
          <p:cNvPicPr>
            <a:picLocks noChangeAspect="1"/>
          </p:cNvPicPr>
          <p:nvPr/>
        </p:nvPicPr>
        <p:blipFill rotWithShape="1">
          <a:blip r:embed="rId2">
            <a:extLst>
              <a:ext uri="{28A0092B-C50C-407E-A947-70E740481C1C}">
                <a14:useLocalDpi xmlns:a14="http://schemas.microsoft.com/office/drawing/2010/main" val="0"/>
              </a:ext>
            </a:extLst>
          </a:blip>
          <a:srcRect t="19009" r="-1" b="-1"/>
          <a:stretch/>
        </p:blipFill>
        <p:spPr>
          <a:xfrm>
            <a:off x="20" y="432"/>
            <a:ext cx="3680729" cy="2906524"/>
          </a:xfrm>
          <a:prstGeom prst="rect">
            <a:avLst/>
          </a:prstGeom>
        </p:spPr>
      </p:pic>
      <p:sp>
        <p:nvSpPr>
          <p:cNvPr id="6" name="Content Placeholder 5">
            <a:extLst>
              <a:ext uri="{FF2B5EF4-FFF2-40B4-BE49-F238E27FC236}">
                <a16:creationId xmlns:a16="http://schemas.microsoft.com/office/drawing/2014/main" id="{EE601C60-1E01-7079-BA51-FB6239CF22A7}"/>
              </a:ext>
            </a:extLst>
          </p:cNvPr>
          <p:cNvSpPr>
            <a:spLocks noGrp="1"/>
          </p:cNvSpPr>
          <p:nvPr>
            <p:ph idx="1"/>
          </p:nvPr>
        </p:nvSpPr>
        <p:spPr>
          <a:xfrm>
            <a:off x="3802873" y="1251410"/>
            <a:ext cx="7581165" cy="4257195"/>
          </a:xfrm>
        </p:spPr>
        <p:txBody>
          <a:bodyPr vert="horz" lIns="91440" tIns="45720" rIns="91440" bIns="45720" rtlCol="0">
            <a:normAutofit fontScale="85000" lnSpcReduction="20000"/>
          </a:bodyPr>
          <a:lstStyle/>
          <a:p>
            <a:pPr marL="0" indent="0">
              <a:buNone/>
            </a:pPr>
            <a:r>
              <a:rPr lang="en-US" sz="2400" b="1" dirty="0"/>
              <a:t>Improve the provision of quality, actionable information on net zero</a:t>
            </a:r>
          </a:p>
          <a:p>
            <a:pPr marL="0" indent="0">
              <a:buNone/>
            </a:pPr>
            <a:r>
              <a:rPr lang="en-US" sz="2400" b="1" dirty="0"/>
              <a:t>…and develop agreed standards for measuring environmental impact</a:t>
            </a:r>
          </a:p>
          <a:p>
            <a:pPr marL="0" indent="0">
              <a:buNone/>
            </a:pPr>
            <a:endParaRPr lang="en-GB" sz="2100" dirty="0"/>
          </a:p>
          <a:p>
            <a:pPr marL="0" indent="0">
              <a:buNone/>
            </a:pPr>
            <a:r>
              <a:rPr lang="en-GB" sz="2100" dirty="0"/>
              <a:t>“The UK’s small businesses urgently need access to information and advice to help them adopt net zero practices and measure their effectiveness. Small and medium sized businesses are estimated to account for around half of all UK business emissions, and as such they will play a crucial part in the net zero transition. ERC research has shown, however, that there is much room for improvement when it comes to the adoption of net zero practices in small firms in the UK, especially amongst the smallest firms. The evidence shows that the problem with adoption is not around intentions when it comes to sustainability – but more around </a:t>
            </a:r>
            <a:r>
              <a:rPr lang="en-GB" sz="2100" dirty="0">
                <a:solidFill>
                  <a:schemeClr val="accent5"/>
                </a:solidFill>
              </a:rPr>
              <a:t>bandwidth,</a:t>
            </a:r>
            <a:r>
              <a:rPr lang="en-GB" sz="2100" dirty="0"/>
              <a:t> </a:t>
            </a:r>
            <a:r>
              <a:rPr lang="en-GB" sz="2100" dirty="0">
                <a:solidFill>
                  <a:schemeClr val="accent5"/>
                </a:solidFill>
              </a:rPr>
              <a:t>prioritisation and capability</a:t>
            </a:r>
            <a:r>
              <a:rPr lang="en-GB" sz="2100" dirty="0"/>
              <a:t>. At present the net zero support landscape is fragmented, with only a small minority of firms receiving support. Access to </a:t>
            </a:r>
            <a:r>
              <a:rPr lang="en-GB" sz="2100" dirty="0">
                <a:solidFill>
                  <a:schemeClr val="accent5"/>
                </a:solidFill>
              </a:rPr>
              <a:t>trusted and actionable information </a:t>
            </a:r>
            <a:r>
              <a:rPr lang="en-GB" sz="2100" dirty="0"/>
              <a:t>is vital in supporting firms to implement sustainability practices, with government, professional and industry associations all playing potentially important roles. There are also potential advantages in designing future policy support that grasps the </a:t>
            </a:r>
            <a:r>
              <a:rPr lang="en-GB" sz="2100" dirty="0">
                <a:solidFill>
                  <a:schemeClr val="accent5"/>
                </a:solidFill>
              </a:rPr>
              <a:t>complementary benefits of net zero and digital adoption</a:t>
            </a:r>
            <a:r>
              <a:rPr lang="en-GB" sz="2100" dirty="0"/>
              <a:t>.”</a:t>
            </a:r>
            <a:br>
              <a:rPr lang="en-GB" sz="2100" dirty="0"/>
            </a:br>
            <a:endParaRPr lang="en-US" sz="2100" b="1" dirty="0"/>
          </a:p>
        </p:txBody>
      </p:sp>
    </p:spTree>
    <p:extLst>
      <p:ext uri="{BB962C8B-B14F-4D97-AF65-F5344CB8AC3E}">
        <p14:creationId xmlns:p14="http://schemas.microsoft.com/office/powerpoint/2010/main" val="26955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16194" y="0"/>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98217" y="2088022"/>
            <a:ext cx="7705798" cy="1015663"/>
          </a:xfrm>
          <a:prstGeom prst="rect">
            <a:avLst/>
          </a:prstGeom>
          <a:noFill/>
        </p:spPr>
        <p:txBody>
          <a:bodyPr wrap="square" rtlCol="0">
            <a:spAutoFit/>
          </a:bodyPr>
          <a:lstStyle/>
          <a:p>
            <a:r>
              <a:rPr lang="en-GB" sz="6000" b="1" dirty="0">
                <a:solidFill>
                  <a:prstClr val="black"/>
                </a:solidFill>
                <a:latin typeface="Calibri"/>
              </a:rPr>
              <a:t>Thank you</a:t>
            </a:r>
          </a:p>
        </p:txBody>
      </p:sp>
      <p:sp>
        <p:nvSpPr>
          <p:cNvPr id="3" name="Rectangle 2"/>
          <p:cNvSpPr/>
          <p:nvPr/>
        </p:nvSpPr>
        <p:spPr>
          <a:xfrm>
            <a:off x="2827916" y="3065449"/>
            <a:ext cx="5688632" cy="1661993"/>
          </a:xfrm>
          <a:prstGeom prst="rect">
            <a:avLst/>
          </a:prstGeom>
        </p:spPr>
        <p:txBody>
          <a:bodyPr wrap="square">
            <a:spAutoFit/>
          </a:bodyPr>
          <a:lstStyle/>
          <a:p>
            <a:r>
              <a:rPr lang="en-GB" sz="2800" dirty="0">
                <a:solidFill>
                  <a:prstClr val="black"/>
                </a:solidFill>
                <a:latin typeface="Calibri"/>
              </a:rPr>
              <a:t>For further details please visit :</a:t>
            </a:r>
          </a:p>
          <a:p>
            <a:r>
              <a:rPr lang="en-GB" sz="2800" dirty="0">
                <a:solidFill>
                  <a:prstClr val="black"/>
                </a:solidFill>
                <a:latin typeface="Calibri"/>
                <a:hlinkClick r:id="rId4"/>
              </a:rPr>
              <a:t>www.enterpriseresearch.ac.uk</a:t>
            </a:r>
            <a:r>
              <a:rPr lang="en-GB" sz="2800" dirty="0">
                <a:solidFill>
                  <a:prstClr val="black"/>
                </a:solidFill>
                <a:latin typeface="Calibri"/>
              </a:rPr>
              <a:t> </a:t>
            </a:r>
          </a:p>
          <a:p>
            <a:r>
              <a:rPr lang="en-GB" sz="2800" dirty="0">
                <a:solidFill>
                  <a:prstClr val="black"/>
                </a:solidFill>
                <a:latin typeface="Calibri"/>
              </a:rPr>
              <a:t>@ERC_UK</a:t>
            </a:r>
          </a:p>
          <a:p>
            <a:pPr marL="285750" indent="-285750">
              <a:buFont typeface="Wingdings" panose="05000000000000000000" pitchFamily="2" charset="2"/>
              <a:buChar char="Ø"/>
            </a:pPr>
            <a:endParaRPr lang="en-GB" dirty="0">
              <a:solidFill>
                <a:prstClr val="black"/>
              </a:solidFill>
              <a:latin typeface="Calibri"/>
            </a:endParaRPr>
          </a:p>
        </p:txBody>
      </p:sp>
      <p:pic>
        <p:nvPicPr>
          <p:cNvPr id="12" name="Picture 11">
            <a:extLst>
              <a:ext uri="{FF2B5EF4-FFF2-40B4-BE49-F238E27FC236}">
                <a16:creationId xmlns:a16="http://schemas.microsoft.com/office/drawing/2014/main" id="{E9DCB165-E961-3FB5-7F21-B5DB14CD31BC}"/>
              </a:ext>
            </a:extLst>
          </p:cNvPr>
          <p:cNvPicPr>
            <a:picLocks noChangeAspect="1"/>
          </p:cNvPicPr>
          <p:nvPr/>
        </p:nvPicPr>
        <p:blipFill rotWithShape="1">
          <a:blip r:embed="rId5">
            <a:extLst>
              <a:ext uri="{28A0092B-C50C-407E-A947-70E740481C1C}">
                <a14:useLocalDpi xmlns:a14="http://schemas.microsoft.com/office/drawing/2010/main" val="0"/>
              </a:ext>
            </a:extLst>
          </a:blip>
          <a:srcRect l="-1" t="38969" r="631" b="49712"/>
          <a:stretch/>
        </p:blipFill>
        <p:spPr>
          <a:xfrm>
            <a:off x="-16194" y="6111488"/>
            <a:ext cx="12208194" cy="746512"/>
          </a:xfrm>
          <a:prstGeom prst="rect">
            <a:avLst/>
          </a:prstGeom>
        </p:spPr>
      </p:pic>
    </p:spTree>
    <p:extLst>
      <p:ext uri="{BB962C8B-B14F-4D97-AF65-F5344CB8AC3E}">
        <p14:creationId xmlns:p14="http://schemas.microsoft.com/office/powerpoint/2010/main" val="16889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11" name="TextBox 10">
            <a:extLst>
              <a:ext uri="{FF2B5EF4-FFF2-40B4-BE49-F238E27FC236}">
                <a16:creationId xmlns:a16="http://schemas.microsoft.com/office/drawing/2014/main" id="{043E3C3E-27C5-E351-F101-53529CFFBC26}"/>
              </a:ext>
            </a:extLst>
          </p:cNvPr>
          <p:cNvSpPr txBox="1"/>
          <p:nvPr/>
        </p:nvSpPr>
        <p:spPr>
          <a:xfrm>
            <a:off x="3765755" y="1230199"/>
            <a:ext cx="5211097" cy="369332"/>
          </a:xfrm>
          <a:prstGeom prst="rect">
            <a:avLst/>
          </a:prstGeom>
          <a:noFill/>
        </p:spPr>
        <p:txBody>
          <a:bodyPr wrap="square">
            <a:spAutoFit/>
          </a:bodyPr>
          <a:lstStyle/>
          <a:p>
            <a:r>
              <a:rPr lang="en-GB" dirty="0">
                <a:solidFill>
                  <a:srgbClr val="002060"/>
                </a:solidFill>
                <a:latin typeface="Arial Black" panose="020B0A04020102020204" pitchFamily="34" charset="0"/>
                <a:ea typeface="Calibri" panose="020F0502020204030204" pitchFamily="34" charset="0"/>
              </a:rPr>
              <a:t>Firms’ response</a:t>
            </a:r>
            <a:r>
              <a:rPr lang="en-GB" dirty="0">
                <a:solidFill>
                  <a:srgbClr val="E97062"/>
                </a:solidFill>
                <a:latin typeface="Arial Black" panose="020B0A04020102020204" pitchFamily="34" charset="0"/>
                <a:ea typeface="Calibri" panose="020F0502020204030204" pitchFamily="34" charset="0"/>
              </a:rPr>
              <a:t>(s)</a:t>
            </a:r>
            <a:r>
              <a:rPr lang="en-GB" dirty="0">
                <a:solidFill>
                  <a:srgbClr val="002060"/>
                </a:solidFill>
                <a:latin typeface="Arial Black" panose="020B0A04020102020204" pitchFamily="34" charset="0"/>
                <a:ea typeface="Calibri" panose="020F0502020204030204" pitchFamily="34" charset="0"/>
              </a:rPr>
              <a:t> to climate change </a:t>
            </a:r>
            <a:endParaRPr lang="en-GB" dirty="0">
              <a:latin typeface="Arial Black" panose="020B0A04020102020204" pitchFamily="34" charset="0"/>
            </a:endParaRPr>
          </a:p>
        </p:txBody>
      </p:sp>
      <p:sp>
        <p:nvSpPr>
          <p:cNvPr id="12" name="Rectangle 11">
            <a:extLst>
              <a:ext uri="{FF2B5EF4-FFF2-40B4-BE49-F238E27FC236}">
                <a16:creationId xmlns:a16="http://schemas.microsoft.com/office/drawing/2014/main" id="{BBF27EFF-21F8-3712-3FEC-82B50D054E43}"/>
              </a:ext>
            </a:extLst>
          </p:cNvPr>
          <p:cNvSpPr/>
          <p:nvPr/>
        </p:nvSpPr>
        <p:spPr>
          <a:xfrm>
            <a:off x="6175714" y="1880849"/>
            <a:ext cx="5801674" cy="4096993"/>
          </a:xfrm>
          <a:prstGeom prst="rect">
            <a:avLst/>
          </a:prstGeom>
          <a:ln w="28575">
            <a:solidFill>
              <a:srgbClr val="E9706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i="1" dirty="0">
                <a:solidFill>
                  <a:schemeClr val="tx1">
                    <a:lumMod val="50000"/>
                    <a:lumOff val="50000"/>
                  </a:schemeClr>
                </a:solidFill>
              </a:rPr>
              <a:t>Climate Adaptation </a:t>
            </a:r>
          </a:p>
          <a:p>
            <a:pPr algn="ctr"/>
            <a:r>
              <a:rPr lang="en-GB" dirty="0">
                <a:solidFill>
                  <a:srgbClr val="0070C0"/>
                </a:solidFill>
                <a:ea typeface="Calibri" panose="020F0502020204030204" pitchFamily="34" charset="0"/>
              </a:rPr>
              <a:t>strategies designed to increase </a:t>
            </a:r>
            <a:r>
              <a:rPr lang="en-GB" b="1" dirty="0">
                <a:solidFill>
                  <a:srgbClr val="0070C0"/>
                </a:solidFill>
                <a:ea typeface="Calibri" panose="020F0502020204030204" pitchFamily="34" charset="0"/>
              </a:rPr>
              <a:t>business resilience </a:t>
            </a:r>
            <a:r>
              <a:rPr lang="en-GB" dirty="0">
                <a:solidFill>
                  <a:schemeClr val="tx1"/>
                </a:solidFill>
                <a:ea typeface="Calibri" panose="020F0502020204030204" pitchFamily="34" charset="0"/>
              </a:rPr>
              <a:t>and ensure </a:t>
            </a:r>
            <a:r>
              <a:rPr lang="en-GB" dirty="0">
                <a:solidFill>
                  <a:srgbClr val="0070C0"/>
                </a:solidFill>
                <a:ea typeface="Calibri" panose="020F0502020204030204" pitchFamily="34" charset="0"/>
              </a:rPr>
              <a:t>business continuity </a:t>
            </a:r>
            <a:r>
              <a:rPr lang="en-GB" dirty="0">
                <a:solidFill>
                  <a:schemeClr val="tx1"/>
                </a:solidFill>
                <a:ea typeface="Calibri" panose="020F0502020204030204" pitchFamily="34" charset="0"/>
              </a:rPr>
              <a:t>in the face of changes in climate related risks have </a:t>
            </a:r>
            <a:r>
              <a:rPr lang="en-GB" dirty="0">
                <a:solidFill>
                  <a:srgbClr val="0070C0"/>
                </a:solidFill>
                <a:ea typeface="Calibri" panose="020F0502020204030204" pitchFamily="34" charset="0"/>
              </a:rPr>
              <a:t>benefits which are largely private</a:t>
            </a:r>
            <a:r>
              <a:rPr lang="en-GB" dirty="0">
                <a:solidFill>
                  <a:schemeClr val="tx1"/>
                </a:solidFill>
                <a:ea typeface="Calibri" panose="020F0502020204030204" pitchFamily="34" charset="0"/>
              </a:rPr>
              <a:t>.</a:t>
            </a:r>
          </a:p>
          <a:p>
            <a:pPr algn="ctr"/>
            <a:endParaRPr lang="en-GB" dirty="0">
              <a:solidFill>
                <a:schemeClr val="tx1"/>
              </a:solidFill>
              <a:ea typeface="Calibri" panose="020F0502020204030204" pitchFamily="34" charset="0"/>
            </a:endParaRPr>
          </a:p>
          <a:p>
            <a:pPr algn="ctr"/>
            <a:endParaRPr lang="en-GB" dirty="0">
              <a:solidFill>
                <a:schemeClr val="tx1"/>
              </a:solidFill>
              <a:ea typeface="Calibri" panose="020F0502020204030204" pitchFamily="34" charset="0"/>
            </a:endParaRPr>
          </a:p>
          <a:p>
            <a:pPr algn="ctr"/>
            <a:endParaRPr lang="en-GB" dirty="0">
              <a:solidFill>
                <a:schemeClr val="tx1"/>
              </a:solidFill>
              <a:ea typeface="Calibri" panose="020F0502020204030204" pitchFamily="34" charset="0"/>
            </a:endParaRPr>
          </a:p>
          <a:p>
            <a:pPr algn="ctr"/>
            <a:endParaRPr lang="en-GB" dirty="0">
              <a:solidFill>
                <a:schemeClr val="tx1"/>
              </a:solidFill>
              <a:ea typeface="Calibri" panose="020F0502020204030204" pitchFamily="34" charset="0"/>
            </a:endParaRPr>
          </a:p>
          <a:p>
            <a:pPr algn="ctr"/>
            <a:endParaRPr lang="en-GB" dirty="0">
              <a:solidFill>
                <a:schemeClr val="tx1"/>
              </a:solidFill>
              <a:ea typeface="Calibri" panose="020F0502020204030204" pitchFamily="34" charset="0"/>
            </a:endParaRPr>
          </a:p>
          <a:p>
            <a:pPr algn="ctr"/>
            <a:endParaRPr lang="en-GB" dirty="0">
              <a:solidFill>
                <a:schemeClr val="tx1"/>
              </a:solidFill>
              <a:ea typeface="Calibri" panose="020F0502020204030204" pitchFamily="34" charset="0"/>
            </a:endParaRPr>
          </a:p>
          <a:p>
            <a:pPr algn="ctr"/>
            <a:endParaRPr lang="en-GB" dirty="0">
              <a:solidFill>
                <a:schemeClr val="tx1"/>
              </a:solidFill>
              <a:ea typeface="Calibri" panose="020F0502020204030204" pitchFamily="34" charset="0"/>
            </a:endParaRPr>
          </a:p>
          <a:p>
            <a:pPr algn="ctr"/>
            <a:endParaRPr lang="en-GB" dirty="0">
              <a:solidFill>
                <a:schemeClr val="tx1"/>
              </a:solidFill>
              <a:ea typeface="Calibri" panose="020F0502020204030204" pitchFamily="34" charset="0"/>
            </a:endParaRPr>
          </a:p>
        </p:txBody>
      </p:sp>
      <p:sp>
        <p:nvSpPr>
          <p:cNvPr id="13" name="Rectangle 12">
            <a:extLst>
              <a:ext uri="{FF2B5EF4-FFF2-40B4-BE49-F238E27FC236}">
                <a16:creationId xmlns:a16="http://schemas.microsoft.com/office/drawing/2014/main" id="{358856F2-087C-8CEF-CD93-BD312BF9ABF0}"/>
              </a:ext>
            </a:extLst>
          </p:cNvPr>
          <p:cNvSpPr/>
          <p:nvPr/>
        </p:nvSpPr>
        <p:spPr>
          <a:xfrm>
            <a:off x="167627" y="1880849"/>
            <a:ext cx="5889580" cy="4096993"/>
          </a:xfrm>
          <a:prstGeom prst="rect">
            <a:avLst/>
          </a:prstGeom>
          <a:ln w="28575">
            <a:solidFill>
              <a:srgbClr val="12364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b="1" i="1" dirty="0">
                <a:solidFill>
                  <a:schemeClr val="tx1">
                    <a:lumMod val="50000"/>
                    <a:lumOff val="50000"/>
                  </a:schemeClr>
                </a:solidFill>
              </a:rPr>
              <a:t>Climate Mitigation</a:t>
            </a:r>
          </a:p>
          <a:p>
            <a:pPr algn="ctr"/>
            <a:r>
              <a:rPr lang="en-GB" dirty="0">
                <a:solidFill>
                  <a:srgbClr val="0070C0"/>
                </a:solidFill>
              </a:rPr>
              <a:t>strategies designed to </a:t>
            </a:r>
            <a:r>
              <a:rPr lang="en-GB" b="1" dirty="0">
                <a:solidFill>
                  <a:srgbClr val="0070C0"/>
                </a:solidFill>
              </a:rPr>
              <a:t>reduce greenhouse gas (GHG) </a:t>
            </a:r>
            <a:r>
              <a:rPr lang="en-GB" dirty="0">
                <a:solidFill>
                  <a:schemeClr val="accent5"/>
                </a:solidFill>
              </a:rPr>
              <a:t>emissions </a:t>
            </a:r>
            <a:r>
              <a:rPr lang="en-GB" dirty="0"/>
              <a:t>may have more limited private benefits but are likely to have </a:t>
            </a:r>
            <a:r>
              <a:rPr lang="en-GB" dirty="0">
                <a:solidFill>
                  <a:srgbClr val="0070C0"/>
                </a:solidFill>
              </a:rPr>
              <a:t>substantial public benefits </a:t>
            </a:r>
            <a:r>
              <a:rPr lang="en-GB" dirty="0"/>
              <a:t>linked to reduced climate impacts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4" name="TextBox 13">
            <a:extLst>
              <a:ext uri="{FF2B5EF4-FFF2-40B4-BE49-F238E27FC236}">
                <a16:creationId xmlns:a16="http://schemas.microsoft.com/office/drawing/2014/main" id="{2CE6E640-8A5F-7D21-1B52-29A7D6ABADF6}"/>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Background and research question </a:t>
            </a:r>
          </a:p>
        </p:txBody>
      </p:sp>
      <p:sp>
        <p:nvSpPr>
          <p:cNvPr id="20" name="TextBox 19">
            <a:extLst>
              <a:ext uri="{FF2B5EF4-FFF2-40B4-BE49-F238E27FC236}">
                <a16:creationId xmlns:a16="http://schemas.microsoft.com/office/drawing/2014/main" id="{8065C5BA-BB31-B6B4-52DE-849B1F3011C9}"/>
              </a:ext>
            </a:extLst>
          </p:cNvPr>
          <p:cNvSpPr txBox="1"/>
          <p:nvPr/>
        </p:nvSpPr>
        <p:spPr>
          <a:xfrm>
            <a:off x="6314056" y="3710318"/>
            <a:ext cx="5524990" cy="2031325"/>
          </a:xfrm>
          <a:prstGeom prst="rect">
            <a:avLst/>
          </a:prstGeom>
          <a:noFill/>
        </p:spPr>
        <p:txBody>
          <a:bodyPr wrap="square" rtlCol="0">
            <a:spAutoFit/>
          </a:bodyPr>
          <a:lstStyle/>
          <a:p>
            <a:pPr algn="ctr"/>
            <a:r>
              <a:rPr lang="en-GB" dirty="0">
                <a:solidFill>
                  <a:srgbClr val="12364F"/>
                </a:solidFill>
              </a:rPr>
              <a:t>“</a:t>
            </a:r>
            <a:r>
              <a:rPr lang="en-GB" b="1" dirty="0">
                <a:solidFill>
                  <a:srgbClr val="12364F"/>
                </a:solidFill>
              </a:rPr>
              <a:t>Incentives to adapt are already in place… need not be created by governments</a:t>
            </a:r>
            <a:r>
              <a:rPr lang="en-GB" dirty="0">
                <a:solidFill>
                  <a:srgbClr val="12364F"/>
                </a:solidFill>
              </a:rPr>
              <a:t>” </a:t>
            </a:r>
            <a:r>
              <a:rPr lang="en-GB" dirty="0">
                <a:solidFill>
                  <a:schemeClr val="bg1">
                    <a:lumMod val="50000"/>
                  </a:schemeClr>
                </a:solidFill>
              </a:rPr>
              <a:t>(Toll, 2005)  </a:t>
            </a:r>
          </a:p>
          <a:p>
            <a:pPr algn="ctr"/>
            <a:endParaRPr lang="en-GB" dirty="0"/>
          </a:p>
          <a:p>
            <a:pPr algn="ctr"/>
            <a:r>
              <a:rPr lang="en-GB" dirty="0"/>
              <a:t>Preconditions (access to information, knowledge, skills, financial resources) may be facilitated by governments – conducive environment </a:t>
            </a:r>
            <a:r>
              <a:rPr lang="en-GB" dirty="0">
                <a:solidFill>
                  <a:schemeClr val="bg1">
                    <a:lumMod val="50000"/>
                  </a:schemeClr>
                </a:solidFill>
              </a:rPr>
              <a:t>(Fankhauser et al, 1999)</a:t>
            </a:r>
            <a:endParaRPr lang="en-GB" b="1" dirty="0">
              <a:solidFill>
                <a:schemeClr val="bg1">
                  <a:lumMod val="50000"/>
                </a:schemeClr>
              </a:solidFill>
            </a:endParaRPr>
          </a:p>
          <a:p>
            <a:endParaRPr lang="en-GB" dirty="0"/>
          </a:p>
        </p:txBody>
      </p:sp>
      <p:sp>
        <p:nvSpPr>
          <p:cNvPr id="21" name="TextBox 20">
            <a:extLst>
              <a:ext uri="{FF2B5EF4-FFF2-40B4-BE49-F238E27FC236}">
                <a16:creationId xmlns:a16="http://schemas.microsoft.com/office/drawing/2014/main" id="{C8D1943F-4634-7590-3CD7-68D7F7CF99A6}"/>
              </a:ext>
            </a:extLst>
          </p:cNvPr>
          <p:cNvSpPr txBox="1"/>
          <p:nvPr/>
        </p:nvSpPr>
        <p:spPr>
          <a:xfrm>
            <a:off x="280752" y="3722293"/>
            <a:ext cx="5663330" cy="2031325"/>
          </a:xfrm>
          <a:prstGeom prst="rect">
            <a:avLst/>
          </a:prstGeom>
          <a:noFill/>
        </p:spPr>
        <p:txBody>
          <a:bodyPr wrap="square" rtlCol="0">
            <a:spAutoFit/>
          </a:bodyPr>
          <a:lstStyle/>
          <a:p>
            <a:pPr algn="ctr"/>
            <a:r>
              <a:rPr lang="en-GB" dirty="0">
                <a:solidFill>
                  <a:srgbClr val="12364F"/>
                </a:solidFill>
              </a:rPr>
              <a:t>“</a:t>
            </a:r>
            <a:r>
              <a:rPr lang="en-GB" b="1" dirty="0">
                <a:solidFill>
                  <a:srgbClr val="12364F"/>
                </a:solidFill>
              </a:rPr>
              <a:t>Even though individuals (firms) will mitigate their emissions, the incentives to do so are to be provided by governments</a:t>
            </a:r>
            <a:r>
              <a:rPr lang="en-GB" dirty="0">
                <a:solidFill>
                  <a:srgbClr val="12364F"/>
                </a:solidFill>
              </a:rPr>
              <a:t>”</a:t>
            </a:r>
            <a:r>
              <a:rPr lang="en-GB" dirty="0"/>
              <a:t> </a:t>
            </a:r>
            <a:r>
              <a:rPr lang="en-GB" dirty="0">
                <a:solidFill>
                  <a:schemeClr val="bg1">
                    <a:lumMod val="50000"/>
                  </a:schemeClr>
                </a:solidFill>
              </a:rPr>
              <a:t>(Toll, 2005) </a:t>
            </a:r>
          </a:p>
          <a:p>
            <a:pPr algn="ctr"/>
            <a:endParaRPr lang="en-GB" dirty="0"/>
          </a:p>
          <a:p>
            <a:pPr algn="ctr"/>
            <a:r>
              <a:rPr lang="en-GB" dirty="0"/>
              <a:t>Matter of national governments in the context of international negotiations </a:t>
            </a:r>
            <a:endParaRPr lang="en-GB" b="1" dirty="0">
              <a:solidFill>
                <a:srgbClr val="002060"/>
              </a:solidFill>
            </a:endParaRPr>
          </a:p>
          <a:p>
            <a:endParaRPr lang="en-GB" dirty="0"/>
          </a:p>
        </p:txBody>
      </p:sp>
    </p:spTree>
    <p:extLst>
      <p:ext uri="{BB962C8B-B14F-4D97-AF65-F5344CB8AC3E}">
        <p14:creationId xmlns:p14="http://schemas.microsoft.com/office/powerpoint/2010/main" val="41186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10" name="TextBox 9">
            <a:extLst>
              <a:ext uri="{FF2B5EF4-FFF2-40B4-BE49-F238E27FC236}">
                <a16:creationId xmlns:a16="http://schemas.microsoft.com/office/drawing/2014/main" id="{FFA39F81-7BEB-8216-CFB2-5C47A9857392}"/>
              </a:ext>
            </a:extLst>
          </p:cNvPr>
          <p:cNvSpPr txBox="1"/>
          <p:nvPr/>
        </p:nvSpPr>
        <p:spPr>
          <a:xfrm>
            <a:off x="656676" y="1273064"/>
            <a:ext cx="10788499" cy="923330"/>
          </a:xfrm>
          <a:prstGeom prst="rect">
            <a:avLst/>
          </a:prstGeom>
          <a:noFill/>
        </p:spPr>
        <p:txBody>
          <a:bodyPr wrap="square">
            <a:spAutoFit/>
          </a:bodyPr>
          <a:lstStyle/>
          <a:p>
            <a:pPr lvl="0" algn="just"/>
            <a:r>
              <a:rPr lang="en-GB" sz="1800" b="1" i="1" dirty="0">
                <a:solidFill>
                  <a:srgbClr val="E97062"/>
                </a:solidFill>
                <a:effectLst/>
                <a:latin typeface="Arial" panose="020B0604020202020204" pitchFamily="34" charset="0"/>
                <a:ea typeface="Calibri" panose="020F0502020204030204" pitchFamily="34" charset="0"/>
                <a:cs typeface="Times New Roman" panose="02020603050405020304" pitchFamily="18" charset="0"/>
              </a:rPr>
              <a:t>RQ: </a:t>
            </a:r>
            <a:r>
              <a:rPr lang="en-GB" sz="1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Do digital technologies facilitate </a:t>
            </a:r>
            <a:r>
              <a:rPr lang="en-GB" sz="18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adaption</a:t>
            </a:r>
            <a:r>
              <a:rPr lang="en-GB" sz="1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800" b="1"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mitigation</a:t>
            </a:r>
            <a:r>
              <a:rPr lang="en-GB" sz="1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p>
          <a:p>
            <a:pPr lvl="0" algn="just"/>
            <a:r>
              <a:rPr lang="en-GB" sz="18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i.e. do digital technologies make businesses better equipped to tackle climate change challenges, both through adaptation and mitigation strategies?  </a:t>
            </a:r>
            <a:endParaRPr lang="en-GB"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CE6E640-8A5F-7D21-1B52-29A7D6ABADF6}"/>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Background and research question </a:t>
            </a:r>
          </a:p>
        </p:txBody>
      </p:sp>
      <p:sp>
        <p:nvSpPr>
          <p:cNvPr id="3" name="Rectangle 1">
            <a:extLst>
              <a:ext uri="{FF2B5EF4-FFF2-40B4-BE49-F238E27FC236}">
                <a16:creationId xmlns:a16="http://schemas.microsoft.com/office/drawing/2014/main" id="{7EE613B7-4CB6-83E2-6763-FF809EE1E67E}"/>
              </a:ext>
            </a:extLst>
          </p:cNvPr>
          <p:cNvSpPr>
            <a:spLocks noChangeArrowheads="1"/>
          </p:cNvSpPr>
          <p:nvPr/>
        </p:nvSpPr>
        <p:spPr bwMode="auto">
          <a:xfrm>
            <a:off x="5890208" y="2264354"/>
            <a:ext cx="617295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solidFill>
                  <a:srgbClr val="E97062"/>
                </a:solidFill>
                <a:effectLst/>
                <a:latin typeface="Arial" panose="020B0604020202020204" pitchFamily="34" charset="0"/>
                <a:ea typeface="Arial" panose="020B0604020202020204" pitchFamily="34" charset="0"/>
                <a:cs typeface="Times New Roman" panose="02020603050405020304" pitchFamily="18" charset="0"/>
              </a:rPr>
              <a:t>Why adaptation too?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While there is a growing body of literature on business mitigation, the </a:t>
            </a:r>
            <a:r>
              <a:rPr kumimoji="0" lang="en-GB" altLang="en-US" sz="1600" b="0" i="0" u="sng"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knowledge of adaptation decision-making is still very limited</a:t>
            </a:r>
            <a:r>
              <a:rPr kumimoji="0" lang="en-GB"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kumimoji="0" lang="en-GB" altLang="en-US" sz="1600" b="0" i="0" u="none" strike="noStrike" cap="none" normalizeH="0" baseline="0" dirty="0">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a:t>
            </a:r>
            <a:r>
              <a:rPr kumimoji="0" lang="en-GB" altLang="en-US" sz="1600" b="0" i="0" u="none" strike="noStrike" cap="none" normalizeH="0" baseline="0" dirty="0" err="1">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Bleda</a:t>
            </a:r>
            <a:r>
              <a:rPr kumimoji="0" lang="en-GB" altLang="en-US" sz="1600" b="0" i="0" u="none" strike="noStrike" cap="none" normalizeH="0" baseline="0" dirty="0">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&amp; Pinkse, 2023; Clement &amp; Rivera, 2017; </a:t>
            </a:r>
            <a:r>
              <a:rPr kumimoji="0" lang="en-GB" altLang="en-US" sz="1600" b="0" i="0" u="none" strike="noStrike" cap="none" normalizeH="0" baseline="0" dirty="0" err="1">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Linnenluecke</a:t>
            </a:r>
            <a:r>
              <a:rPr kumimoji="0" lang="en-GB" altLang="en-US" sz="1600" b="0" i="0" u="none" strike="noStrike" cap="none" normalizeH="0" baseline="0" dirty="0">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Griffiths, &amp; Winn, 2013; </a:t>
            </a:r>
            <a:r>
              <a:rPr kumimoji="0" lang="en-GB" altLang="en-US" sz="1600" b="0" i="0" u="none" strike="noStrike" cap="none" normalizeH="0" baseline="0" dirty="0" err="1">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Peregrino</a:t>
            </a:r>
            <a:r>
              <a:rPr kumimoji="0" lang="en-GB" altLang="en-US" sz="1600" b="0" i="0" u="none" strike="noStrike" cap="none" normalizeH="0" baseline="0" dirty="0">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de Brito, 2021).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600" b="0" i="0" u="none" strike="noStrike" cap="none" normalizeH="0" baseline="0" dirty="0">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Linnenluecke</a:t>
            </a:r>
            <a:r>
              <a:rPr kumimoji="0" lang="en-GB"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et al. (2013) highlight the </a:t>
            </a:r>
            <a:r>
              <a:rPr kumimoji="0" lang="en-GB" altLang="en-US" sz="1600" b="0" i="0" u="sng"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lack of empirical studies on firm adaptation to climate change</a:t>
            </a:r>
            <a:r>
              <a:rPr kumimoji="0" lang="en-GB"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lgn="l">
              <a:buFont typeface="Arial" panose="020B0604020202020204" pitchFamily="34" charset="0"/>
              <a:buChar char="•"/>
            </a:pPr>
            <a:r>
              <a:rPr lang="en-GB" altLang="en-US" sz="1600" dirty="0">
                <a:latin typeface="Arial" panose="020B0604020202020204" pitchFamily="34" charset="0"/>
                <a:cs typeface="Times New Roman" panose="02020603050405020304" pitchFamily="18" charset="0"/>
              </a:rPr>
              <a:t>Most empirical studies </a:t>
            </a:r>
            <a:r>
              <a:rPr lang="en-GB" altLang="en-US" sz="1600" u="sng" dirty="0">
                <a:latin typeface="Arial" panose="020B0604020202020204" pitchFamily="34" charset="0"/>
                <a:cs typeface="Times New Roman" panose="02020603050405020304" pitchFamily="18" charset="0"/>
              </a:rPr>
              <a:t>focus on most exposed to climate change impacts sectors</a:t>
            </a:r>
            <a:r>
              <a:rPr lang="en-GB" altLang="en-US" sz="1600" dirty="0">
                <a:latin typeface="Arial" panose="020B0604020202020204" pitchFamily="34" charset="0"/>
                <a:cs typeface="Times New Roman" panose="02020603050405020304" pitchFamily="18" charset="0"/>
              </a:rPr>
              <a:t>: tourism, agriculture, winery, ski resorts, energy sector </a:t>
            </a:r>
            <a:r>
              <a:rPr lang="en-GB" altLang="en-US" sz="1600" dirty="0">
                <a:solidFill>
                  <a:schemeClr val="tx1">
                    <a:lumMod val="50000"/>
                    <a:lumOff val="50000"/>
                  </a:schemeClr>
                </a:solidFill>
                <a:latin typeface="Arial" panose="020B0604020202020204" pitchFamily="34" charset="0"/>
                <a:cs typeface="Times New Roman" panose="02020603050405020304" pitchFamily="18" charset="0"/>
              </a:rPr>
              <a:t>(</a:t>
            </a:r>
            <a:r>
              <a:rPr kumimoji="0" lang="en-GB" altLang="en-US" sz="1600" b="0" i="0" u="none" strike="noStrike" cap="none" normalizeH="0" baseline="0" dirty="0" err="1">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Peregrino</a:t>
            </a:r>
            <a:r>
              <a:rPr kumimoji="0" lang="en-GB" altLang="en-US" sz="1600" b="0" i="0" u="none" strike="noStrike" cap="none" normalizeH="0" baseline="0" dirty="0">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de Brito, 2021</a:t>
            </a:r>
            <a:r>
              <a:rPr lang="en-GB" altLang="en-US" sz="1600" dirty="0">
                <a:solidFill>
                  <a:schemeClr val="tx1">
                    <a:lumMod val="50000"/>
                    <a:lumOff val="50000"/>
                  </a:schemeClr>
                </a:solidFill>
                <a:latin typeface="Arial" panose="020B0604020202020204" pitchFamily="34" charset="0"/>
                <a:cs typeface="Times New Roman" panose="02020603050405020304" pitchFamily="18" charset="0"/>
              </a:rPr>
              <a:t>). </a:t>
            </a:r>
            <a:r>
              <a:rPr lang="en-GB" sz="1600" dirty="0">
                <a:latin typeface="Arial" panose="020B0604020202020204" pitchFamily="34" charset="0"/>
                <a:cs typeface="Times New Roman" panose="02020603050405020304" pitchFamily="18" charset="0"/>
              </a:rPr>
              <a:t>For firms in less exposed sectors, the decision-making process is more “ambiguous”</a:t>
            </a:r>
            <a:r>
              <a:rPr lang="en-GB" sz="1600" dirty="0">
                <a:solidFill>
                  <a:schemeClr val="tx1">
                    <a:lumMod val="50000"/>
                    <a:lumOff val="50000"/>
                  </a:schemeClr>
                </a:solidFill>
                <a:latin typeface="Arial" panose="020B0604020202020204" pitchFamily="34" charset="0"/>
                <a:cs typeface="Times New Roman" panose="02020603050405020304" pitchFamily="18" charset="0"/>
              </a:rPr>
              <a:t> (</a:t>
            </a:r>
            <a:r>
              <a:rPr kumimoji="0" lang="en-GB" altLang="en-US" sz="1600" b="0" i="0" u="none" strike="noStrike" cap="none" normalizeH="0" baseline="0" dirty="0" err="1">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Bleda</a:t>
            </a:r>
            <a:r>
              <a:rPr kumimoji="0" lang="en-GB" altLang="en-US" sz="1600" b="0" i="0" u="none" strike="noStrike" cap="none" normalizeH="0" baseline="0" dirty="0">
                <a:ln>
                  <a:noFill/>
                </a:ln>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&amp; Pinkse, 2023</a:t>
            </a:r>
            <a:r>
              <a:rPr lang="en-GB" sz="1600" dirty="0">
                <a:latin typeface="Arial" panose="020B0604020202020204" pitchFamily="34" charset="0"/>
                <a:cs typeface="Times New Roman" panose="02020603050405020304" pitchFamily="18" charset="0"/>
              </a:rPr>
              <a:t>).  </a:t>
            </a:r>
          </a:p>
          <a:p>
            <a:pPr marL="285750" indent="-285750" algn="l">
              <a:buFont typeface="Arial" panose="020B0604020202020204" pitchFamily="34" charset="0"/>
              <a:buChar char="•"/>
            </a:pPr>
            <a:endParaRPr lang="en-GB" altLang="en-US" sz="1600" dirty="0">
              <a:latin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ABCC88-01E3-FC62-CE62-30F04798F91A}"/>
              </a:ext>
            </a:extLst>
          </p:cNvPr>
          <p:cNvSpPr txBox="1"/>
          <p:nvPr/>
        </p:nvSpPr>
        <p:spPr>
          <a:xfrm>
            <a:off x="555076" y="2293508"/>
            <a:ext cx="5060633" cy="3062377"/>
          </a:xfrm>
          <a:prstGeom prst="rect">
            <a:avLst/>
          </a:prstGeom>
          <a:noFill/>
        </p:spPr>
        <p:txBody>
          <a:bodyPr wrap="square">
            <a:spAutoFit/>
          </a:bodyPr>
          <a:lstStyle/>
          <a:p>
            <a:pPr algn="just">
              <a:spcAft>
                <a:spcPts val="600"/>
              </a:spcAft>
            </a:pPr>
            <a:r>
              <a:rPr lang="en-GB" sz="1600" b="1" dirty="0">
                <a:solidFill>
                  <a:srgbClr val="E97062"/>
                </a:solidFill>
                <a:effectLst/>
                <a:latin typeface="Arial" panose="020B0604020202020204" pitchFamily="34" charset="0"/>
                <a:ea typeface="Calibri" panose="020F0502020204030204" pitchFamily="34" charset="0"/>
                <a:cs typeface="Arial" panose="020B0604020202020204" pitchFamily="34" charset="0"/>
              </a:rPr>
              <a:t>Twin net zero and digital transition </a:t>
            </a:r>
            <a:r>
              <a:rPr lang="en-GB" sz="1600" dirty="0">
                <a:solidFill>
                  <a:srgbClr val="12364F"/>
                </a:solidFill>
                <a:effectLst/>
                <a:latin typeface="Arial" panose="020B0604020202020204" pitchFamily="34" charset="0"/>
                <a:ea typeface="Calibri" panose="020F0502020204030204" pitchFamily="34" charset="0"/>
                <a:cs typeface="Arial" panose="020B0604020202020204" pitchFamily="34" charset="0"/>
              </a:rPr>
              <a:t>is believed to be an important </a:t>
            </a:r>
            <a:r>
              <a:rPr lang="en-GB" sz="1600" u="sng" dirty="0">
                <a:solidFill>
                  <a:srgbClr val="12364F"/>
                </a:solidFill>
                <a:effectLst/>
                <a:latin typeface="Arial" panose="020B0604020202020204" pitchFamily="34" charset="0"/>
                <a:ea typeface="Calibri" panose="020F0502020204030204" pitchFamily="34" charset="0"/>
                <a:cs typeface="Arial" panose="020B0604020202020204" pitchFamily="34" charset="0"/>
              </a:rPr>
              <a:t>pathway to sustainable recovery </a:t>
            </a:r>
            <a:r>
              <a:rPr lang="en-GB" sz="1600" dirty="0">
                <a:solidFill>
                  <a:schemeClr val="tx1">
                    <a:lumMod val="50000"/>
                    <a:lumOff val="50000"/>
                  </a:schemeClr>
                </a:solidFill>
                <a:latin typeface="Arial" panose="020B0604020202020204" pitchFamily="34" charset="0"/>
                <a:cs typeface="Times New Roman" panose="02020603050405020304" pitchFamily="18" charset="0"/>
              </a:rPr>
              <a:t>(Bai et al. 2020; </a:t>
            </a:r>
            <a:r>
              <a:rPr lang="en-GB" sz="1600" dirty="0" err="1">
                <a:solidFill>
                  <a:schemeClr val="tx1">
                    <a:lumMod val="50000"/>
                    <a:lumOff val="50000"/>
                  </a:schemeClr>
                </a:solidFill>
                <a:latin typeface="Arial" panose="020B0604020202020204" pitchFamily="34" charset="0"/>
                <a:cs typeface="Times New Roman" panose="02020603050405020304" pitchFamily="18" charset="0"/>
              </a:rPr>
              <a:t>Hanelt</a:t>
            </a:r>
            <a:r>
              <a:rPr lang="en-GB" sz="1600" dirty="0">
                <a:solidFill>
                  <a:schemeClr val="tx1">
                    <a:lumMod val="50000"/>
                    <a:lumOff val="50000"/>
                  </a:schemeClr>
                </a:solidFill>
                <a:latin typeface="Arial" panose="020B0604020202020204" pitchFamily="34" charset="0"/>
                <a:cs typeface="Times New Roman" panose="02020603050405020304" pitchFamily="18" charset="0"/>
              </a:rPr>
              <a:t> et al. 2017). </a:t>
            </a:r>
          </a:p>
          <a:p>
            <a:pPr algn="just">
              <a:spcAft>
                <a:spcPts val="600"/>
              </a:spcAft>
            </a:pPr>
            <a:r>
              <a:rPr lang="en-GB" sz="1600" dirty="0">
                <a:solidFill>
                  <a:srgbClr val="E97062"/>
                </a:solidFill>
                <a:effectLst/>
                <a:latin typeface="Arial" panose="020B0604020202020204" pitchFamily="34" charset="0"/>
                <a:ea typeface="Calibri" panose="020F0502020204030204" pitchFamily="34" charset="0"/>
                <a:cs typeface="Arial" panose="020B0604020202020204" pitchFamily="34" charset="0"/>
              </a:rPr>
              <a:t>Yet</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12364F"/>
                </a:solidFill>
                <a:effectLst/>
                <a:latin typeface="Arial" panose="020B0604020202020204" pitchFamily="34" charset="0"/>
                <a:ea typeface="Calibri" panose="020F0502020204030204" pitchFamily="34" charset="0"/>
                <a:cs typeface="Arial" panose="020B0604020202020204" pitchFamily="34" charset="0"/>
              </a:rPr>
              <a:t>little is known about how these two transition processes relate to each other and how organisations may leverage digital technologies and capabilities to innovate for environmental sustainability. </a:t>
            </a:r>
          </a:p>
          <a:p>
            <a:pPr algn="just">
              <a:spcAft>
                <a:spcPts val="600"/>
              </a:spcAft>
            </a:pPr>
            <a:r>
              <a:rPr lang="en-GB" sz="1600" dirty="0">
                <a:solidFill>
                  <a:srgbClr val="12364F"/>
                </a:solidFill>
                <a:effectLst/>
                <a:latin typeface="Arial" panose="020B0604020202020204" pitchFamily="34" charset="0"/>
                <a:ea typeface="Calibri" panose="020F0502020204030204" pitchFamily="34" charset="0"/>
                <a:cs typeface="Arial" panose="020B0604020202020204" pitchFamily="34" charset="0"/>
              </a:rPr>
              <a:t>Crucially, empirical quantitative micro-evidence of their connection is scarce, especially in the context of SMEs </a:t>
            </a:r>
            <a:r>
              <a:rPr lang="en-GB" sz="1600" dirty="0">
                <a:solidFill>
                  <a:schemeClr val="tx1">
                    <a:lumMod val="50000"/>
                    <a:lumOff val="50000"/>
                  </a:schemeClr>
                </a:solidFill>
                <a:latin typeface="Arial" panose="020B0604020202020204" pitchFamily="34" charset="0"/>
                <a:cs typeface="Times New Roman" panose="02020603050405020304" pitchFamily="18" charset="0"/>
              </a:rPr>
              <a:t>(OECD, 2021)</a:t>
            </a:r>
            <a:r>
              <a:rPr lang="en-GB" sz="1600" dirty="0">
                <a:solidFill>
                  <a:srgbClr val="12364F"/>
                </a:solidFill>
                <a:effectLst/>
                <a:latin typeface="Arial" panose="020B0604020202020204" pitchFamily="34" charset="0"/>
                <a:ea typeface="Calibri" panose="020F050202020403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38179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3" name="TextBox 2">
            <a:extLst>
              <a:ext uri="{FF2B5EF4-FFF2-40B4-BE49-F238E27FC236}">
                <a16:creationId xmlns:a16="http://schemas.microsoft.com/office/drawing/2014/main" id="{E96AF2C1-A5AA-D0F3-AFB6-BCB62286D81A}"/>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Conceptual framework</a:t>
            </a:r>
          </a:p>
        </p:txBody>
      </p:sp>
      <p:sp>
        <p:nvSpPr>
          <p:cNvPr id="26" name="Rectangle 25">
            <a:extLst>
              <a:ext uri="{FF2B5EF4-FFF2-40B4-BE49-F238E27FC236}">
                <a16:creationId xmlns:a16="http://schemas.microsoft.com/office/drawing/2014/main" id="{6942C60B-C867-ECFC-9F07-5A17725E559D}"/>
              </a:ext>
            </a:extLst>
          </p:cNvPr>
          <p:cNvSpPr/>
          <p:nvPr/>
        </p:nvSpPr>
        <p:spPr>
          <a:xfrm>
            <a:off x="234892" y="1379143"/>
            <a:ext cx="11870422" cy="4681570"/>
          </a:xfrm>
          <a:prstGeom prst="rect">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imes New Roman" panose="02020603050405020304"/>
              <a:ea typeface="+mn-ea"/>
              <a:cs typeface="+mn-cs"/>
            </a:endParaRPr>
          </a:p>
        </p:txBody>
      </p:sp>
      <p:cxnSp>
        <p:nvCxnSpPr>
          <p:cNvPr id="27" name="Straight Connector 26">
            <a:extLst>
              <a:ext uri="{FF2B5EF4-FFF2-40B4-BE49-F238E27FC236}">
                <a16:creationId xmlns:a16="http://schemas.microsoft.com/office/drawing/2014/main" id="{22751FD2-1C88-EB48-141E-9B9913E0EAAB}"/>
              </a:ext>
            </a:extLst>
          </p:cNvPr>
          <p:cNvCxnSpPr>
            <a:stCxn id="36" idx="3"/>
            <a:endCxn id="30" idx="1"/>
          </p:cNvCxnSpPr>
          <p:nvPr/>
        </p:nvCxnSpPr>
        <p:spPr>
          <a:xfrm>
            <a:off x="2563059" y="4176568"/>
            <a:ext cx="6799919" cy="1638"/>
          </a:xfrm>
          <a:prstGeom prst="line">
            <a:avLst/>
          </a:prstGeom>
          <a:noFill/>
          <a:ln w="6350" cap="flat" cmpd="sng" algn="ctr">
            <a:solidFill>
              <a:srgbClr val="70AD47"/>
            </a:solidFill>
            <a:prstDash val="solid"/>
            <a:miter lim="800000"/>
          </a:ln>
          <a:effectLst/>
        </p:spPr>
      </p:cxnSp>
      <p:cxnSp>
        <p:nvCxnSpPr>
          <p:cNvPr id="28" name="Straight Connector 27">
            <a:extLst>
              <a:ext uri="{FF2B5EF4-FFF2-40B4-BE49-F238E27FC236}">
                <a16:creationId xmlns:a16="http://schemas.microsoft.com/office/drawing/2014/main" id="{50F0BFDF-7A4C-7F59-7390-D4C0E291F679}"/>
              </a:ext>
            </a:extLst>
          </p:cNvPr>
          <p:cNvCxnSpPr>
            <a:cxnSpLocks/>
            <a:stCxn id="34" idx="3"/>
            <a:endCxn id="29" idx="1"/>
          </p:cNvCxnSpPr>
          <p:nvPr/>
        </p:nvCxnSpPr>
        <p:spPr>
          <a:xfrm flipV="1">
            <a:off x="2602757" y="2174688"/>
            <a:ext cx="6727733" cy="33977"/>
          </a:xfrm>
          <a:prstGeom prst="line">
            <a:avLst/>
          </a:prstGeom>
          <a:noFill/>
          <a:ln w="6350" cap="flat" cmpd="sng" algn="ctr">
            <a:solidFill>
              <a:srgbClr val="4472C4"/>
            </a:solidFill>
            <a:prstDash val="solid"/>
            <a:miter lim="800000"/>
          </a:ln>
          <a:effectLst/>
        </p:spPr>
      </p:cxnSp>
      <p:sp>
        <p:nvSpPr>
          <p:cNvPr id="66" name="Rectangle 65">
            <a:extLst>
              <a:ext uri="{FF2B5EF4-FFF2-40B4-BE49-F238E27FC236}">
                <a16:creationId xmlns:a16="http://schemas.microsoft.com/office/drawing/2014/main" id="{D2BE2950-EEF2-F34F-39F2-0BCDE13B320A}"/>
              </a:ext>
            </a:extLst>
          </p:cNvPr>
          <p:cNvSpPr/>
          <p:nvPr/>
        </p:nvSpPr>
        <p:spPr>
          <a:xfrm>
            <a:off x="7277278" y="1123765"/>
            <a:ext cx="4785887" cy="4187219"/>
          </a:xfrm>
          <a:prstGeom prst="rect">
            <a:avLst/>
          </a:prstGeom>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E91BCA5-0D65-D7E1-9CB9-F63FBC206A54}"/>
              </a:ext>
            </a:extLst>
          </p:cNvPr>
          <p:cNvSpPr/>
          <p:nvPr/>
        </p:nvSpPr>
        <p:spPr>
          <a:xfrm>
            <a:off x="9330490" y="1723255"/>
            <a:ext cx="2518757" cy="902865"/>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Adaptation</a:t>
            </a:r>
            <a:endParaRPr kumimoji="0" lang="en-GB" sz="1800" b="1" i="0" u="none" strike="noStrike" kern="0" cap="none" spc="0" normalizeH="0" baseline="0" noProof="0" dirty="0">
              <a:ln>
                <a:noFill/>
              </a:ln>
              <a:solidFill>
                <a:prstClr val="black"/>
              </a:solidFill>
              <a:effectLst/>
              <a:uLnTx/>
              <a:uFillTx/>
              <a:latin typeface="Times New Roman" panose="02020603050405020304"/>
              <a:ea typeface="+mn-ea"/>
              <a:cs typeface="+mn-cs"/>
            </a:endParaRPr>
          </a:p>
        </p:txBody>
      </p:sp>
      <p:sp>
        <p:nvSpPr>
          <p:cNvPr id="30" name="Rectangle 29">
            <a:extLst>
              <a:ext uri="{FF2B5EF4-FFF2-40B4-BE49-F238E27FC236}">
                <a16:creationId xmlns:a16="http://schemas.microsoft.com/office/drawing/2014/main" id="{2FD723DE-77CC-702C-EB03-9F4ADE716796}"/>
              </a:ext>
            </a:extLst>
          </p:cNvPr>
          <p:cNvSpPr/>
          <p:nvPr/>
        </p:nvSpPr>
        <p:spPr>
          <a:xfrm>
            <a:off x="9362978" y="3735228"/>
            <a:ext cx="2453780" cy="885956"/>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Mitigation</a:t>
            </a:r>
          </a:p>
        </p:txBody>
      </p:sp>
      <p:sp>
        <p:nvSpPr>
          <p:cNvPr id="31" name="Rectangle 30">
            <a:extLst>
              <a:ext uri="{FF2B5EF4-FFF2-40B4-BE49-F238E27FC236}">
                <a16:creationId xmlns:a16="http://schemas.microsoft.com/office/drawing/2014/main" id="{BCFB1E65-19B0-073C-6F4D-A91FD5E9B053}"/>
              </a:ext>
            </a:extLst>
          </p:cNvPr>
          <p:cNvSpPr/>
          <p:nvPr/>
        </p:nvSpPr>
        <p:spPr>
          <a:xfrm>
            <a:off x="5057682" y="5198607"/>
            <a:ext cx="2076634" cy="630092"/>
          </a:xfrm>
          <a:prstGeom prst="rect">
            <a:avLst/>
          </a:prstGeom>
          <a:solidFill>
            <a:sysClr val="window" lastClr="FFFFFF"/>
          </a:solidFill>
          <a:ln w="2857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002060"/>
                </a:solidFill>
                <a:effectLst/>
                <a:uLnTx/>
                <a:uFillTx/>
                <a:latin typeface="Times New Roman" panose="02020603050405020304"/>
                <a:ea typeface="+mn-ea"/>
                <a:cs typeface="+mn-cs"/>
              </a:rPr>
              <a:t>Digital innovativeness</a:t>
            </a:r>
            <a:endParaRPr kumimoji="0" lang="en-GB" sz="1800" b="1" i="0" u="none" strike="noStrike" kern="0" cap="none" spc="0" normalizeH="0" baseline="0" noProof="0" dirty="0">
              <a:ln>
                <a:noFill/>
              </a:ln>
              <a:solidFill>
                <a:srgbClr val="002060"/>
              </a:solidFill>
              <a:effectLst/>
              <a:uLnTx/>
              <a:uFillTx/>
              <a:latin typeface="Times New Roman" panose="02020603050405020304"/>
              <a:ea typeface="+mn-ea"/>
              <a:cs typeface="+mn-cs"/>
            </a:endParaRPr>
          </a:p>
        </p:txBody>
      </p:sp>
      <p:sp>
        <p:nvSpPr>
          <p:cNvPr id="32" name="Rectangle 31">
            <a:extLst>
              <a:ext uri="{FF2B5EF4-FFF2-40B4-BE49-F238E27FC236}">
                <a16:creationId xmlns:a16="http://schemas.microsoft.com/office/drawing/2014/main" id="{C30E2BE5-68C6-F29B-5A78-82EC1A3F5BBF}"/>
              </a:ext>
            </a:extLst>
          </p:cNvPr>
          <p:cNvSpPr/>
          <p:nvPr/>
        </p:nvSpPr>
        <p:spPr>
          <a:xfrm>
            <a:off x="7662986" y="3217375"/>
            <a:ext cx="946204" cy="1829314"/>
          </a:xfrm>
          <a:prstGeom prst="rect">
            <a:avLst/>
          </a:prstGeom>
          <a:solidFill>
            <a:sysClr val="window" lastClr="FFFFFF"/>
          </a:solidFill>
          <a:ln w="28575" cap="flat" cmpd="sng" algn="ctr">
            <a:solidFill>
              <a:srgbClr val="C00000"/>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Constraints</a:t>
            </a:r>
          </a:p>
        </p:txBody>
      </p:sp>
      <p:sp>
        <p:nvSpPr>
          <p:cNvPr id="65" name="Rectangle 64">
            <a:extLst>
              <a:ext uri="{FF2B5EF4-FFF2-40B4-BE49-F238E27FC236}">
                <a16:creationId xmlns:a16="http://schemas.microsoft.com/office/drawing/2014/main" id="{81B74499-6FAA-0763-41F8-6B11D2D34467}"/>
              </a:ext>
            </a:extLst>
          </p:cNvPr>
          <p:cNvSpPr/>
          <p:nvPr/>
        </p:nvSpPr>
        <p:spPr>
          <a:xfrm>
            <a:off x="2739073" y="1082871"/>
            <a:ext cx="1887804" cy="418721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494F919-A12C-CE5D-6ECF-4F86BD8DFCCF}"/>
              </a:ext>
            </a:extLst>
          </p:cNvPr>
          <p:cNvSpPr/>
          <p:nvPr/>
        </p:nvSpPr>
        <p:spPr>
          <a:xfrm>
            <a:off x="2875937" y="1771790"/>
            <a:ext cx="1395025" cy="889233"/>
          </a:xfrm>
          <a:prstGeom prst="rect">
            <a:avLst/>
          </a:prstGeom>
          <a:solidFill>
            <a:sysClr val="window" lastClr="FFFFFF"/>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Recognition of the need / opportunity</a:t>
            </a:r>
          </a:p>
        </p:txBody>
      </p:sp>
      <p:sp>
        <p:nvSpPr>
          <p:cNvPr id="34" name="Rectangle 33">
            <a:extLst>
              <a:ext uri="{FF2B5EF4-FFF2-40B4-BE49-F238E27FC236}">
                <a16:creationId xmlns:a16="http://schemas.microsoft.com/office/drawing/2014/main" id="{F8639D9E-9C7A-664A-BE75-01B7A755559D}"/>
              </a:ext>
            </a:extLst>
          </p:cNvPr>
          <p:cNvSpPr/>
          <p:nvPr/>
        </p:nvSpPr>
        <p:spPr>
          <a:xfrm>
            <a:off x="513899" y="1764048"/>
            <a:ext cx="2088858" cy="889233"/>
          </a:xfrm>
          <a:prstGeom prst="rect">
            <a:avLst/>
          </a:prstGeom>
          <a:solidFill>
            <a:sysClr val="window" lastClr="FFFFFF"/>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Incentives</a:t>
            </a:r>
          </a:p>
        </p:txBody>
      </p:sp>
      <p:sp>
        <p:nvSpPr>
          <p:cNvPr id="35" name="Rectangle 34">
            <a:extLst>
              <a:ext uri="{FF2B5EF4-FFF2-40B4-BE49-F238E27FC236}">
                <a16:creationId xmlns:a16="http://schemas.microsoft.com/office/drawing/2014/main" id="{747B13E2-A6EF-7118-2D6C-450FDF05C906}"/>
              </a:ext>
            </a:extLst>
          </p:cNvPr>
          <p:cNvSpPr/>
          <p:nvPr/>
        </p:nvSpPr>
        <p:spPr>
          <a:xfrm>
            <a:off x="7662985" y="1294007"/>
            <a:ext cx="946205" cy="1829313"/>
          </a:xfrm>
          <a:prstGeom prst="rect">
            <a:avLst/>
          </a:prstGeom>
          <a:solidFill>
            <a:sysClr val="window" lastClr="FFFFFF"/>
          </a:solidFill>
          <a:ln w="28575" cap="flat" cmpd="sng" algn="ctr">
            <a:solidFill>
              <a:srgbClr val="C00000"/>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Constraints</a:t>
            </a:r>
          </a:p>
        </p:txBody>
      </p:sp>
      <p:sp>
        <p:nvSpPr>
          <p:cNvPr id="36" name="Rectangle 35">
            <a:extLst>
              <a:ext uri="{FF2B5EF4-FFF2-40B4-BE49-F238E27FC236}">
                <a16:creationId xmlns:a16="http://schemas.microsoft.com/office/drawing/2014/main" id="{4BC6FAD1-DDEE-B4ED-00E4-94C5B447ED8C}"/>
              </a:ext>
            </a:extLst>
          </p:cNvPr>
          <p:cNvSpPr/>
          <p:nvPr/>
        </p:nvSpPr>
        <p:spPr>
          <a:xfrm>
            <a:off x="474201" y="3731951"/>
            <a:ext cx="2088858" cy="889233"/>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Incentives</a:t>
            </a:r>
          </a:p>
        </p:txBody>
      </p:sp>
      <p:sp>
        <p:nvSpPr>
          <p:cNvPr id="37" name="Rectangle 36">
            <a:extLst>
              <a:ext uri="{FF2B5EF4-FFF2-40B4-BE49-F238E27FC236}">
                <a16:creationId xmlns:a16="http://schemas.microsoft.com/office/drawing/2014/main" id="{45C3A985-0EBB-CEEA-2B20-24092335347A}"/>
              </a:ext>
            </a:extLst>
          </p:cNvPr>
          <p:cNvSpPr/>
          <p:nvPr/>
        </p:nvSpPr>
        <p:spPr>
          <a:xfrm>
            <a:off x="2875937" y="3704927"/>
            <a:ext cx="1395025" cy="889233"/>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Recognition of the need / opportunity</a:t>
            </a:r>
          </a:p>
        </p:txBody>
      </p:sp>
      <p:sp>
        <p:nvSpPr>
          <p:cNvPr id="38" name="Rectangle: Rounded Corners 37">
            <a:extLst>
              <a:ext uri="{FF2B5EF4-FFF2-40B4-BE49-F238E27FC236}">
                <a16:creationId xmlns:a16="http://schemas.microsoft.com/office/drawing/2014/main" id="{F7183AB1-952A-25F7-40B8-D85EA1B6BA54}"/>
              </a:ext>
            </a:extLst>
          </p:cNvPr>
          <p:cNvSpPr/>
          <p:nvPr/>
        </p:nvSpPr>
        <p:spPr>
          <a:xfrm>
            <a:off x="4716372" y="2822080"/>
            <a:ext cx="2518757" cy="683673"/>
          </a:xfrm>
          <a:prstGeom prst="roundRect">
            <a:avLst/>
          </a:prstGeom>
          <a:solidFill>
            <a:sysClr val="window" lastClr="FFFFFF"/>
          </a:solidFill>
          <a:ln w="28575"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Times New Roman" panose="02020603050405020304"/>
                <a:ea typeface="+mn-ea"/>
                <a:cs typeface="+mn-cs"/>
              </a:rPr>
              <a:t>Capabilities</a:t>
            </a:r>
            <a:endParaRPr kumimoji="0" lang="en-GB" sz="2000" b="0" i="0" u="none" strike="noStrike" kern="0" cap="none" spc="0" normalizeH="0" baseline="0" noProof="0" dirty="0">
              <a:ln>
                <a:noFill/>
              </a:ln>
              <a:solidFill>
                <a:prstClr val="black"/>
              </a:solidFill>
              <a:effectLst/>
              <a:uLnTx/>
              <a:uFillTx/>
              <a:latin typeface="Times New Roman" panose="02020603050405020304"/>
              <a:ea typeface="+mn-ea"/>
              <a:cs typeface="+mn-cs"/>
            </a:endParaRPr>
          </a:p>
        </p:txBody>
      </p:sp>
      <p:sp>
        <p:nvSpPr>
          <p:cNvPr id="39" name="Arrow: Up 38">
            <a:extLst>
              <a:ext uri="{FF2B5EF4-FFF2-40B4-BE49-F238E27FC236}">
                <a16:creationId xmlns:a16="http://schemas.microsoft.com/office/drawing/2014/main" id="{707A3F75-94EE-AF03-9CBE-F0FA2F91E91B}"/>
              </a:ext>
            </a:extLst>
          </p:cNvPr>
          <p:cNvSpPr/>
          <p:nvPr/>
        </p:nvSpPr>
        <p:spPr>
          <a:xfrm>
            <a:off x="5853766" y="3731951"/>
            <a:ext cx="445065" cy="1184179"/>
          </a:xfrm>
          <a:prstGeom prst="upArrow">
            <a:avLst/>
          </a:prstGeom>
          <a:solidFill>
            <a:sysClr val="window" lastClr="FFFFFF"/>
          </a:solidFill>
          <a:ln w="2857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imes New Roman" panose="02020603050405020304"/>
              <a:ea typeface="+mn-ea"/>
              <a:cs typeface="+mn-cs"/>
            </a:endParaRPr>
          </a:p>
        </p:txBody>
      </p:sp>
      <p:cxnSp>
        <p:nvCxnSpPr>
          <p:cNvPr id="40" name="Connector: Elbow 39">
            <a:extLst>
              <a:ext uri="{FF2B5EF4-FFF2-40B4-BE49-F238E27FC236}">
                <a16:creationId xmlns:a16="http://schemas.microsoft.com/office/drawing/2014/main" id="{654CD96C-B400-6FC5-822B-08616B1723E7}"/>
              </a:ext>
            </a:extLst>
          </p:cNvPr>
          <p:cNvCxnSpPr>
            <a:cxnSpLocks/>
            <a:stCxn id="38" idx="1"/>
            <a:endCxn id="33" idx="2"/>
          </p:cNvCxnSpPr>
          <p:nvPr/>
        </p:nvCxnSpPr>
        <p:spPr>
          <a:xfrm rot="10800000">
            <a:off x="3573450" y="2661023"/>
            <a:ext cx="1142922" cy="502894"/>
          </a:xfrm>
          <a:prstGeom prst="bentConnector2">
            <a:avLst/>
          </a:prstGeom>
          <a:noFill/>
          <a:ln w="28575" cap="flat" cmpd="sng" algn="ctr">
            <a:solidFill>
              <a:srgbClr val="FFC000"/>
            </a:solidFill>
            <a:prstDash val="solid"/>
            <a:miter lim="800000"/>
            <a:tailEnd type="triangle"/>
          </a:ln>
          <a:effectLst/>
        </p:spPr>
      </p:cxnSp>
      <p:cxnSp>
        <p:nvCxnSpPr>
          <p:cNvPr id="41" name="Connector: Elbow 40">
            <a:extLst>
              <a:ext uri="{FF2B5EF4-FFF2-40B4-BE49-F238E27FC236}">
                <a16:creationId xmlns:a16="http://schemas.microsoft.com/office/drawing/2014/main" id="{CFF69364-A2DC-8E1C-30CC-3BC42616C27B}"/>
              </a:ext>
            </a:extLst>
          </p:cNvPr>
          <p:cNvCxnSpPr>
            <a:cxnSpLocks/>
            <a:stCxn id="38" idx="1"/>
            <a:endCxn id="37" idx="0"/>
          </p:cNvCxnSpPr>
          <p:nvPr/>
        </p:nvCxnSpPr>
        <p:spPr>
          <a:xfrm rot="10800000" flipV="1">
            <a:off x="3573450" y="3163917"/>
            <a:ext cx="1142922" cy="541010"/>
          </a:xfrm>
          <a:prstGeom prst="bentConnector2">
            <a:avLst/>
          </a:prstGeom>
          <a:noFill/>
          <a:ln w="28575" cap="flat" cmpd="sng" algn="ctr">
            <a:solidFill>
              <a:srgbClr val="FFC000"/>
            </a:solidFill>
            <a:prstDash val="solid"/>
            <a:miter lim="800000"/>
            <a:tailEnd type="triangle"/>
          </a:ln>
          <a:effectLst/>
        </p:spPr>
      </p:cxnSp>
      <p:sp>
        <p:nvSpPr>
          <p:cNvPr id="42" name="TextBox 41">
            <a:extLst>
              <a:ext uri="{FF2B5EF4-FFF2-40B4-BE49-F238E27FC236}">
                <a16:creationId xmlns:a16="http://schemas.microsoft.com/office/drawing/2014/main" id="{A7A5FF91-3942-5C66-C6E7-6839355B3C77}"/>
              </a:ext>
            </a:extLst>
          </p:cNvPr>
          <p:cNvSpPr txBox="1"/>
          <p:nvPr/>
        </p:nvSpPr>
        <p:spPr>
          <a:xfrm>
            <a:off x="307153" y="5183085"/>
            <a:ext cx="3887342" cy="923330"/>
          </a:xfrm>
          <a:prstGeom prst="rect">
            <a:avLst/>
          </a:prstGeom>
          <a:noFill/>
        </p:spPr>
        <p:txBody>
          <a:bodyPr wrap="square" rtlCol="0">
            <a:spAutoFit/>
          </a:bodyPr>
          <a:lstStyle/>
          <a:p>
            <a:r>
              <a:rPr lang="en-GB" i="1" dirty="0">
                <a:solidFill>
                  <a:prstClr val="black"/>
                </a:solidFill>
                <a:latin typeface="Times New Roman" panose="02020603050405020304"/>
              </a:rPr>
              <a:t>Business environment: natural, regulatory and policy, social norms, knowledge, customers, network…</a:t>
            </a:r>
          </a:p>
        </p:txBody>
      </p:sp>
      <p:cxnSp>
        <p:nvCxnSpPr>
          <p:cNvPr id="43" name="Connector: Elbow 42">
            <a:extLst>
              <a:ext uri="{FF2B5EF4-FFF2-40B4-BE49-F238E27FC236}">
                <a16:creationId xmlns:a16="http://schemas.microsoft.com/office/drawing/2014/main" id="{2A568A73-D0E4-B7C5-2B5A-110A011034E4}"/>
              </a:ext>
            </a:extLst>
          </p:cNvPr>
          <p:cNvCxnSpPr>
            <a:cxnSpLocks/>
            <a:stCxn id="38" idx="3"/>
            <a:endCxn id="29" idx="2"/>
          </p:cNvCxnSpPr>
          <p:nvPr/>
        </p:nvCxnSpPr>
        <p:spPr>
          <a:xfrm flipV="1">
            <a:off x="7235129" y="2626120"/>
            <a:ext cx="3354740" cy="537797"/>
          </a:xfrm>
          <a:prstGeom prst="bentConnector2">
            <a:avLst/>
          </a:prstGeom>
          <a:noFill/>
          <a:ln w="28575" cap="flat" cmpd="sng" algn="ctr">
            <a:solidFill>
              <a:srgbClr val="FFC000"/>
            </a:solidFill>
            <a:prstDash val="solid"/>
            <a:miter lim="800000"/>
            <a:tailEnd type="triangle"/>
          </a:ln>
          <a:effectLst/>
        </p:spPr>
      </p:cxnSp>
      <p:cxnSp>
        <p:nvCxnSpPr>
          <p:cNvPr id="44" name="Connector: Elbow 43">
            <a:extLst>
              <a:ext uri="{FF2B5EF4-FFF2-40B4-BE49-F238E27FC236}">
                <a16:creationId xmlns:a16="http://schemas.microsoft.com/office/drawing/2014/main" id="{68580652-0853-F143-C485-6484E6583267}"/>
              </a:ext>
            </a:extLst>
          </p:cNvPr>
          <p:cNvCxnSpPr>
            <a:cxnSpLocks/>
            <a:stCxn id="38" idx="3"/>
            <a:endCxn id="30" idx="0"/>
          </p:cNvCxnSpPr>
          <p:nvPr/>
        </p:nvCxnSpPr>
        <p:spPr>
          <a:xfrm>
            <a:off x="7235129" y="3163917"/>
            <a:ext cx="3354739" cy="571311"/>
          </a:xfrm>
          <a:prstGeom prst="bentConnector2">
            <a:avLst/>
          </a:prstGeom>
          <a:noFill/>
          <a:ln w="28575" cap="flat" cmpd="sng" algn="ctr">
            <a:solidFill>
              <a:srgbClr val="FFC000"/>
            </a:solidFill>
            <a:prstDash val="solid"/>
            <a:miter lim="800000"/>
            <a:tailEnd type="triangle"/>
          </a:ln>
          <a:effectLst/>
        </p:spPr>
      </p:cxnSp>
      <p:sp>
        <p:nvSpPr>
          <p:cNvPr id="71" name="TextBox 70">
            <a:extLst>
              <a:ext uri="{FF2B5EF4-FFF2-40B4-BE49-F238E27FC236}">
                <a16:creationId xmlns:a16="http://schemas.microsoft.com/office/drawing/2014/main" id="{F4306B52-3BD2-486E-248A-2C8C9739C535}"/>
              </a:ext>
            </a:extLst>
          </p:cNvPr>
          <p:cNvSpPr txBox="1"/>
          <p:nvPr/>
        </p:nvSpPr>
        <p:spPr>
          <a:xfrm>
            <a:off x="3164831" y="1123765"/>
            <a:ext cx="1316944" cy="369332"/>
          </a:xfrm>
          <a:prstGeom prst="rect">
            <a:avLst/>
          </a:prstGeom>
          <a:noFill/>
        </p:spPr>
        <p:txBody>
          <a:bodyPr wrap="square" rtlCol="0">
            <a:spAutoFit/>
          </a:bodyPr>
          <a:lstStyle/>
          <a:p>
            <a:r>
              <a:rPr lang="en-GB" b="1" i="1" dirty="0">
                <a:solidFill>
                  <a:schemeClr val="accent4"/>
                </a:solidFill>
              </a:rPr>
              <a:t>Strategy</a:t>
            </a:r>
          </a:p>
        </p:txBody>
      </p:sp>
      <p:sp>
        <p:nvSpPr>
          <p:cNvPr id="72" name="TextBox 71">
            <a:extLst>
              <a:ext uri="{FF2B5EF4-FFF2-40B4-BE49-F238E27FC236}">
                <a16:creationId xmlns:a16="http://schemas.microsoft.com/office/drawing/2014/main" id="{F94302D9-B2FB-8446-ED97-682CF241D986}"/>
              </a:ext>
            </a:extLst>
          </p:cNvPr>
          <p:cNvSpPr txBox="1"/>
          <p:nvPr/>
        </p:nvSpPr>
        <p:spPr>
          <a:xfrm>
            <a:off x="9452927" y="1141877"/>
            <a:ext cx="1316944" cy="369332"/>
          </a:xfrm>
          <a:prstGeom prst="rect">
            <a:avLst/>
          </a:prstGeom>
          <a:noFill/>
        </p:spPr>
        <p:txBody>
          <a:bodyPr wrap="square" rtlCol="0">
            <a:spAutoFit/>
          </a:bodyPr>
          <a:lstStyle/>
          <a:p>
            <a:r>
              <a:rPr lang="en-GB" b="1" i="1" dirty="0">
                <a:solidFill>
                  <a:schemeClr val="accent4"/>
                </a:solidFill>
              </a:rPr>
              <a:t>Actions</a:t>
            </a:r>
          </a:p>
        </p:txBody>
      </p:sp>
    </p:spTree>
    <p:extLst>
      <p:ext uri="{BB962C8B-B14F-4D97-AF65-F5344CB8AC3E}">
        <p14:creationId xmlns:p14="http://schemas.microsoft.com/office/powerpoint/2010/main" val="20002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1" grpId="0" animBg="1"/>
      <p:bldP spid="65" grpId="0" animBg="1"/>
      <p:bldP spid="38" grpId="0" animBg="1"/>
      <p:bldP spid="39" grpId="0" animBg="1"/>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pic>
        <p:nvPicPr>
          <p:cNvPr id="3" name="Picture 2">
            <a:extLst>
              <a:ext uri="{FF2B5EF4-FFF2-40B4-BE49-F238E27FC236}">
                <a16:creationId xmlns:a16="http://schemas.microsoft.com/office/drawing/2014/main" id="{9B4E90D8-5106-8054-6ABB-DE7EAD060FC5}"/>
              </a:ext>
            </a:extLst>
          </p:cNvPr>
          <p:cNvPicPr>
            <a:picLocks noChangeAspect="1"/>
          </p:cNvPicPr>
          <p:nvPr/>
        </p:nvPicPr>
        <p:blipFill>
          <a:blip r:embed="rId5"/>
          <a:stretch>
            <a:fillRect/>
          </a:stretch>
        </p:blipFill>
        <p:spPr>
          <a:xfrm>
            <a:off x="175507" y="1418227"/>
            <a:ext cx="3196958" cy="1331928"/>
          </a:xfrm>
          <a:prstGeom prst="rect">
            <a:avLst/>
          </a:prstGeom>
        </p:spPr>
      </p:pic>
      <p:pic>
        <p:nvPicPr>
          <p:cNvPr id="27" name="Picture 26">
            <a:extLst>
              <a:ext uri="{FF2B5EF4-FFF2-40B4-BE49-F238E27FC236}">
                <a16:creationId xmlns:a16="http://schemas.microsoft.com/office/drawing/2014/main" id="{32442B08-B78A-8342-50A3-37F09D46DEC1}"/>
              </a:ext>
            </a:extLst>
          </p:cNvPr>
          <p:cNvPicPr>
            <a:picLocks noChangeAspect="1"/>
          </p:cNvPicPr>
          <p:nvPr/>
        </p:nvPicPr>
        <p:blipFill>
          <a:blip r:embed="rId6"/>
          <a:stretch>
            <a:fillRect/>
          </a:stretch>
        </p:blipFill>
        <p:spPr>
          <a:xfrm>
            <a:off x="175507" y="3846111"/>
            <a:ext cx="3187305" cy="1363884"/>
          </a:xfrm>
          <a:prstGeom prst="rect">
            <a:avLst/>
          </a:prstGeom>
        </p:spPr>
      </p:pic>
      <p:sp>
        <p:nvSpPr>
          <p:cNvPr id="28" name="TextBox 27">
            <a:extLst>
              <a:ext uri="{FF2B5EF4-FFF2-40B4-BE49-F238E27FC236}">
                <a16:creationId xmlns:a16="http://schemas.microsoft.com/office/drawing/2014/main" id="{94CDFEC8-EFE7-2861-8EEC-4A88789B4505}"/>
              </a:ext>
            </a:extLst>
          </p:cNvPr>
          <p:cNvSpPr txBox="1"/>
          <p:nvPr/>
        </p:nvSpPr>
        <p:spPr>
          <a:xfrm>
            <a:off x="3372465" y="3893673"/>
            <a:ext cx="8690701" cy="923330"/>
          </a:xfrm>
          <a:prstGeom prst="rect">
            <a:avLst/>
          </a:prstGeom>
          <a:noFill/>
        </p:spPr>
        <p:txBody>
          <a:bodyPr wrap="square">
            <a:spAutoFit/>
          </a:bodyPr>
          <a:lstStyle/>
          <a:p>
            <a:pPr marL="228600" algn="just"/>
            <a:r>
              <a:rPr lang="en-GB" sz="1800" i="1" dirty="0">
                <a:solidFill>
                  <a:srgbClr val="E97062"/>
                </a:solidFill>
                <a:effectLst/>
                <a:latin typeface="Arial" panose="020B0604020202020204" pitchFamily="34" charset="0"/>
                <a:ea typeface="Calibri" panose="020F0502020204030204" pitchFamily="34" charset="0"/>
                <a:cs typeface="Times New Roman" panose="02020603050405020304" pitchFamily="18" charset="0"/>
              </a:rPr>
              <a:t>Hypothesis 2. </a:t>
            </a:r>
          </a:p>
          <a:p>
            <a:pPr marL="228600" algn="just"/>
            <a:r>
              <a:rPr lang="en-GB" sz="1800" i="1" dirty="0">
                <a:effectLst/>
                <a:latin typeface="Arial" panose="020B0604020202020204" pitchFamily="34" charset="0"/>
                <a:ea typeface="Calibri" panose="020F0502020204030204" pitchFamily="34" charset="0"/>
                <a:cs typeface="Times New Roman" panose="02020603050405020304" pitchFamily="18" charset="0"/>
              </a:rPr>
              <a:t>More advanced digital adopters are </a:t>
            </a:r>
            <a:r>
              <a:rPr lang="en-GB" sz="1800" i="1" dirty="0">
                <a:solidFill>
                  <a:schemeClr val="accent5"/>
                </a:solidFill>
                <a:effectLst/>
                <a:latin typeface="Arial" panose="020B0604020202020204" pitchFamily="34" charset="0"/>
                <a:ea typeface="Calibri" panose="020F0502020204030204" pitchFamily="34" charset="0"/>
                <a:cs typeface="Times New Roman" panose="02020603050405020304" pitchFamily="18" charset="0"/>
              </a:rPr>
              <a:t>more intensively engaged in climate adaptation actions </a:t>
            </a:r>
            <a:endParaRPr lang="en-GB"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2A5E37A0-9B15-36BE-0E86-EFCF076632F8}"/>
              </a:ext>
            </a:extLst>
          </p:cNvPr>
          <p:cNvSpPr txBox="1"/>
          <p:nvPr/>
        </p:nvSpPr>
        <p:spPr>
          <a:xfrm>
            <a:off x="3372466" y="4817003"/>
            <a:ext cx="8690700" cy="923330"/>
          </a:xfrm>
          <a:prstGeom prst="rect">
            <a:avLst/>
          </a:prstGeom>
          <a:noFill/>
        </p:spPr>
        <p:txBody>
          <a:bodyPr wrap="square">
            <a:spAutoFit/>
          </a:bodyPr>
          <a:lstStyle/>
          <a:p>
            <a:pPr marL="228600" algn="just"/>
            <a:r>
              <a:rPr lang="en-GB" sz="1800" i="1" dirty="0">
                <a:effectLst/>
                <a:latin typeface="Arial" panose="020B0604020202020204" pitchFamily="34" charset="0"/>
                <a:ea typeface="Calibri" panose="020F0502020204030204" pitchFamily="34" charset="0"/>
                <a:cs typeface="Times New Roman" panose="02020603050405020304" pitchFamily="18" charset="0"/>
              </a:rPr>
              <a:t>More advanced digital adopters are </a:t>
            </a:r>
            <a:r>
              <a:rPr lang="en-GB" sz="1800" i="1" dirty="0">
                <a:solidFill>
                  <a:schemeClr val="accent5"/>
                </a:solidFill>
                <a:effectLst/>
                <a:latin typeface="Arial" panose="020B0604020202020204" pitchFamily="34" charset="0"/>
                <a:ea typeface="Calibri" panose="020F0502020204030204" pitchFamily="34" charset="0"/>
                <a:cs typeface="Times New Roman" panose="02020603050405020304" pitchFamily="18" charset="0"/>
              </a:rPr>
              <a:t>more intensively engaged in climate mitigation actions</a:t>
            </a:r>
            <a:endParaRPr lang="en-GB" sz="20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D64C2B6-0844-956D-7A05-14B7998F3FEE}"/>
              </a:ext>
            </a:extLst>
          </p:cNvPr>
          <p:cNvSpPr txBox="1"/>
          <p:nvPr/>
        </p:nvSpPr>
        <p:spPr>
          <a:xfrm>
            <a:off x="3325792" y="1560263"/>
            <a:ext cx="8690701" cy="1200329"/>
          </a:xfrm>
          <a:prstGeom prst="rect">
            <a:avLst/>
          </a:prstGeom>
          <a:noFill/>
        </p:spPr>
        <p:txBody>
          <a:bodyPr wrap="square">
            <a:spAutoFit/>
          </a:bodyPr>
          <a:lstStyle/>
          <a:p>
            <a:pPr marL="228600" algn="just"/>
            <a:r>
              <a:rPr lang="en-GB" sz="1800" i="1" dirty="0">
                <a:solidFill>
                  <a:srgbClr val="E97062"/>
                </a:solidFill>
                <a:effectLst/>
                <a:latin typeface="Arial" panose="020B0604020202020204" pitchFamily="34" charset="0"/>
                <a:ea typeface="Calibri" panose="020F0502020204030204" pitchFamily="34" charset="0"/>
                <a:cs typeface="Times New Roman" panose="02020603050405020304" pitchFamily="18" charset="0"/>
              </a:rPr>
              <a:t>Hypothesis 1. </a:t>
            </a:r>
            <a:r>
              <a:rPr lang="en-GB" sz="1800" i="1" dirty="0">
                <a:solidFill>
                  <a:srgbClr val="12364F"/>
                </a:solidFill>
                <a:effectLst/>
                <a:latin typeface="Arial" panose="020B0604020202020204" pitchFamily="34" charset="0"/>
                <a:ea typeface="Calibri" panose="020F0502020204030204" pitchFamily="34" charset="0"/>
                <a:cs typeface="Times New Roman" panose="02020603050405020304" pitchFamily="18" charset="0"/>
              </a:rPr>
              <a:t>More advanced digital adopters have better ability to access and process information and hence </a:t>
            </a:r>
            <a:r>
              <a:rPr lang="en-GB" sz="1800" i="1" dirty="0">
                <a:solidFill>
                  <a:schemeClr val="accent5"/>
                </a:solidFill>
                <a:effectLst/>
                <a:latin typeface="Arial" panose="020B0604020202020204" pitchFamily="34" charset="0"/>
                <a:ea typeface="Calibri" panose="020F0502020204030204" pitchFamily="34" charset="0"/>
                <a:cs typeface="Times New Roman" panose="02020603050405020304" pitchFamily="18" charset="0"/>
              </a:rPr>
              <a:t>more likely to recognise the need of climate response(s) by making strategic choice </a:t>
            </a:r>
            <a:r>
              <a:rPr lang="en-GB" sz="1800" i="1" dirty="0">
                <a:solidFill>
                  <a:srgbClr val="12364F"/>
                </a:solidFill>
                <a:effectLst/>
                <a:latin typeface="Arial" panose="020B0604020202020204" pitchFamily="34" charset="0"/>
                <a:ea typeface="Calibri" panose="020F0502020204030204" pitchFamily="34" charset="0"/>
                <a:cs typeface="Times New Roman" panose="02020603050405020304" pitchFamily="18" charset="0"/>
              </a:rPr>
              <a:t>of adopting climate adaptation or climate mitigation measures, or both. </a:t>
            </a:r>
            <a:endParaRPr lang="en-GB" sz="2000" dirty="0">
              <a:solidFill>
                <a:srgbClr val="12364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F1DF1D91-1370-D671-7E48-7C293F7CBFA7}"/>
              </a:ext>
            </a:extLst>
          </p:cNvPr>
          <p:cNvSpPr txBox="1"/>
          <p:nvPr/>
        </p:nvSpPr>
        <p:spPr>
          <a:xfrm>
            <a:off x="7157884" y="2594995"/>
            <a:ext cx="4753049" cy="369332"/>
          </a:xfrm>
          <a:prstGeom prst="rect">
            <a:avLst/>
          </a:prstGeom>
          <a:solidFill>
            <a:srgbClr val="ED845E"/>
          </a:solidFill>
        </p:spPr>
        <p:txBody>
          <a:bodyPr wrap="square" rtlCol="0">
            <a:spAutoFit/>
          </a:bodyPr>
          <a:lstStyle/>
          <a:p>
            <a:r>
              <a:rPr lang="en-GB" dirty="0">
                <a:solidFill>
                  <a:srgbClr val="12364F"/>
                </a:solidFill>
                <a:latin typeface="Arial Black" panose="020B0A04020102020204" pitchFamily="34" charset="0"/>
              </a:rPr>
              <a:t>Probability of climate response(s)</a:t>
            </a:r>
          </a:p>
        </p:txBody>
      </p:sp>
      <p:sp>
        <p:nvSpPr>
          <p:cNvPr id="33" name="TextBox 32">
            <a:extLst>
              <a:ext uri="{FF2B5EF4-FFF2-40B4-BE49-F238E27FC236}">
                <a16:creationId xmlns:a16="http://schemas.microsoft.com/office/drawing/2014/main" id="{E957B861-7423-78BB-1D30-38A546EA4711}"/>
              </a:ext>
            </a:extLst>
          </p:cNvPr>
          <p:cNvSpPr txBox="1"/>
          <p:nvPr/>
        </p:nvSpPr>
        <p:spPr>
          <a:xfrm>
            <a:off x="7157884" y="5371001"/>
            <a:ext cx="4753049" cy="369332"/>
          </a:xfrm>
          <a:prstGeom prst="rect">
            <a:avLst/>
          </a:prstGeom>
          <a:solidFill>
            <a:srgbClr val="ED845E"/>
          </a:solidFill>
        </p:spPr>
        <p:txBody>
          <a:bodyPr wrap="square" rtlCol="0">
            <a:spAutoFit/>
          </a:bodyPr>
          <a:lstStyle/>
          <a:p>
            <a:r>
              <a:rPr lang="en-GB" dirty="0">
                <a:solidFill>
                  <a:srgbClr val="12364F"/>
                </a:solidFill>
                <a:latin typeface="Arial Black" panose="020B0A04020102020204" pitchFamily="34" charset="0"/>
              </a:rPr>
              <a:t>Intensity of climate response(s)</a:t>
            </a:r>
          </a:p>
        </p:txBody>
      </p:sp>
      <p:sp>
        <p:nvSpPr>
          <p:cNvPr id="35" name="TextBox 34">
            <a:extLst>
              <a:ext uri="{FF2B5EF4-FFF2-40B4-BE49-F238E27FC236}">
                <a16:creationId xmlns:a16="http://schemas.microsoft.com/office/drawing/2014/main" id="{631CE892-5D87-6D48-6AEA-70E3F9DA8777}"/>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Hypothesis</a:t>
            </a:r>
          </a:p>
        </p:txBody>
      </p:sp>
    </p:spTree>
    <p:extLst>
      <p:ext uri="{BB962C8B-B14F-4D97-AF65-F5344CB8AC3E}">
        <p14:creationId xmlns:p14="http://schemas.microsoft.com/office/powerpoint/2010/main" val="23123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36758"/>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Data overview</a:t>
            </a:r>
          </a:p>
        </p:txBody>
      </p:sp>
      <p:sp>
        <p:nvSpPr>
          <p:cNvPr id="82" name="Rectangle 81">
            <a:extLst>
              <a:ext uri="{FF2B5EF4-FFF2-40B4-BE49-F238E27FC236}">
                <a16:creationId xmlns:a16="http://schemas.microsoft.com/office/drawing/2014/main" id="{023B67DE-E3B9-E6FF-421B-DBDBBB97B6D8}"/>
              </a:ext>
            </a:extLst>
          </p:cNvPr>
          <p:cNvSpPr/>
          <p:nvPr/>
        </p:nvSpPr>
        <p:spPr>
          <a:xfrm>
            <a:off x="540774" y="2651200"/>
            <a:ext cx="4404852" cy="1630749"/>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i="1" kern="0" dirty="0">
                <a:solidFill>
                  <a:srgbClr val="12364F"/>
                </a:solidFill>
                <a:latin typeface="Times New Roman" panose="02020603050405020304"/>
              </a:rPr>
              <a:t>Type of </a:t>
            </a: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climate response (0 to 3):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0 – No climate response; </a:t>
            </a:r>
          </a:p>
          <a:p>
            <a:pPr marL="0" marR="0" lvl="0" indent="0" defTabSz="914400" eaLnBrk="1" fontAlgn="auto" latinLnBrk="0" hangingPunct="1">
              <a:lnSpc>
                <a:spcPct val="100000"/>
              </a:lnSpc>
              <a:spcBef>
                <a:spcPts val="0"/>
              </a:spcBef>
              <a:spcAft>
                <a:spcPts val="0"/>
              </a:spcAft>
              <a:buClrTx/>
              <a:buSzTx/>
              <a:buFontTx/>
              <a:buNone/>
              <a:tabLst/>
              <a:defRPr/>
            </a:pPr>
            <a:r>
              <a:rPr lang="en-GB" sz="2000" b="1" i="1" kern="0" dirty="0">
                <a:solidFill>
                  <a:prstClr val="black">
                    <a:lumMod val="50000"/>
                    <a:lumOff val="50000"/>
                  </a:prstClr>
                </a:solidFill>
                <a:latin typeface="Times New Roman" panose="02020603050405020304"/>
              </a:rPr>
              <a:t>1 – Adaptation only;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2 – Mitigation only;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3 – Both Adaptation and Mitigation</a:t>
            </a:r>
            <a:endParaRPr kumimoji="0" lang="en-GB" sz="1800" b="1" i="0" u="none" strike="noStrike" kern="0" cap="none" spc="0" normalizeH="0" baseline="0" noProof="0" dirty="0">
              <a:ln>
                <a:noFill/>
              </a:ln>
              <a:solidFill>
                <a:prstClr val="black"/>
              </a:solidFill>
              <a:effectLst/>
              <a:uLnTx/>
              <a:uFillTx/>
              <a:latin typeface="Times New Roman" panose="02020603050405020304"/>
              <a:ea typeface="+mn-ea"/>
              <a:cs typeface="+mn-cs"/>
            </a:endParaRPr>
          </a:p>
        </p:txBody>
      </p:sp>
      <p:sp>
        <p:nvSpPr>
          <p:cNvPr id="85" name="TextBox 84">
            <a:extLst>
              <a:ext uri="{FF2B5EF4-FFF2-40B4-BE49-F238E27FC236}">
                <a16:creationId xmlns:a16="http://schemas.microsoft.com/office/drawing/2014/main" id="{84FC4588-0192-D4C1-2DAD-7A58A67D9CA3}"/>
              </a:ext>
            </a:extLst>
          </p:cNvPr>
          <p:cNvSpPr txBox="1"/>
          <p:nvPr/>
        </p:nvSpPr>
        <p:spPr>
          <a:xfrm>
            <a:off x="525345" y="2083717"/>
            <a:ext cx="4420282" cy="369332"/>
          </a:xfrm>
          <a:prstGeom prst="rect">
            <a:avLst/>
          </a:prstGeom>
          <a:solidFill>
            <a:srgbClr val="ED845E"/>
          </a:solidFill>
        </p:spPr>
        <p:txBody>
          <a:bodyPr wrap="square" rtlCol="0">
            <a:spAutoFit/>
          </a:bodyPr>
          <a:lstStyle/>
          <a:p>
            <a:r>
              <a:rPr lang="en-GB" dirty="0">
                <a:solidFill>
                  <a:srgbClr val="12364F"/>
                </a:solidFill>
                <a:latin typeface="Arial Black" panose="020B0A04020102020204" pitchFamily="34" charset="0"/>
              </a:rPr>
              <a:t>Probability of climate response(s)</a:t>
            </a:r>
          </a:p>
        </p:txBody>
      </p:sp>
      <p:sp>
        <p:nvSpPr>
          <p:cNvPr id="86" name="TextBox 85">
            <a:extLst>
              <a:ext uri="{FF2B5EF4-FFF2-40B4-BE49-F238E27FC236}">
                <a16:creationId xmlns:a16="http://schemas.microsoft.com/office/drawing/2014/main" id="{65D08DCC-F606-6B1E-275A-C50EF27FA089}"/>
              </a:ext>
            </a:extLst>
          </p:cNvPr>
          <p:cNvSpPr txBox="1"/>
          <p:nvPr/>
        </p:nvSpPr>
        <p:spPr>
          <a:xfrm>
            <a:off x="6902247" y="2083717"/>
            <a:ext cx="5065645" cy="369332"/>
          </a:xfrm>
          <a:prstGeom prst="rect">
            <a:avLst/>
          </a:prstGeom>
          <a:solidFill>
            <a:srgbClr val="ED845E"/>
          </a:solidFill>
        </p:spPr>
        <p:txBody>
          <a:bodyPr wrap="square" rtlCol="0">
            <a:spAutoFit/>
          </a:bodyPr>
          <a:lstStyle/>
          <a:p>
            <a:pPr algn="ctr"/>
            <a:r>
              <a:rPr lang="en-GB" dirty="0">
                <a:solidFill>
                  <a:srgbClr val="12364F"/>
                </a:solidFill>
                <a:latin typeface="Arial Black" panose="020B0A04020102020204" pitchFamily="34" charset="0"/>
              </a:rPr>
              <a:t>Intensity of climate response(s)</a:t>
            </a:r>
          </a:p>
        </p:txBody>
      </p:sp>
      <p:sp>
        <p:nvSpPr>
          <p:cNvPr id="87" name="Rectangle 86">
            <a:extLst>
              <a:ext uri="{FF2B5EF4-FFF2-40B4-BE49-F238E27FC236}">
                <a16:creationId xmlns:a16="http://schemas.microsoft.com/office/drawing/2014/main" id="{E222D1B5-3F3F-C242-C2B5-D91ABFFEFDFD}"/>
              </a:ext>
            </a:extLst>
          </p:cNvPr>
          <p:cNvSpPr/>
          <p:nvPr/>
        </p:nvSpPr>
        <p:spPr>
          <a:xfrm>
            <a:off x="6902247" y="2618691"/>
            <a:ext cx="2433484" cy="2356432"/>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i="1" kern="0" dirty="0">
                <a:solidFill>
                  <a:srgbClr val="12364F"/>
                </a:solidFill>
                <a:latin typeface="Times New Roman" panose="02020603050405020304"/>
              </a:rPr>
              <a:t>ICA - Intensity of Climate Adaptation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000" b="1" i="1" kern="0" dirty="0">
                <a:solidFill>
                  <a:srgbClr val="12364F"/>
                </a:solidFill>
                <a:latin typeface="Times New Roman" panose="02020603050405020304"/>
              </a:rPr>
              <a:t>(0 to 3)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000" i="1" kern="0" dirty="0">
                <a:solidFill>
                  <a:schemeClr val="bg1">
                    <a:lumMod val="50000"/>
                  </a:schemeClr>
                </a:solidFill>
                <a:latin typeface="Times New Roman" panose="02020603050405020304"/>
              </a:rPr>
              <a:t>m</a:t>
            </a:r>
            <a:r>
              <a:rPr kumimoji="0" lang="en-GB" sz="2000" i="1" u="none" strike="noStrike" kern="0" cap="none" spc="0" normalizeH="0" baseline="0" noProof="0" dirty="0" err="1">
                <a:ln>
                  <a:noFill/>
                </a:ln>
                <a:solidFill>
                  <a:schemeClr val="bg1">
                    <a:lumMod val="50000"/>
                  </a:schemeClr>
                </a:solidFill>
                <a:effectLst/>
                <a:uLnTx/>
                <a:uFillTx/>
                <a:latin typeface="Times New Roman" panose="02020603050405020304"/>
                <a:ea typeface="+mn-ea"/>
                <a:cs typeface="+mn-cs"/>
              </a:rPr>
              <a:t>easured</a:t>
            </a:r>
            <a:r>
              <a:rPr kumimoji="0" lang="en-GB" sz="2000" i="1" u="none" strike="noStrike" kern="0" cap="none" spc="0" normalizeH="0" baseline="0" noProof="0" dirty="0">
                <a:ln>
                  <a:noFill/>
                </a:ln>
                <a:solidFill>
                  <a:schemeClr val="bg1">
                    <a:lumMod val="50000"/>
                  </a:schemeClr>
                </a:solidFill>
                <a:effectLst/>
                <a:uLnTx/>
                <a:uFillTx/>
                <a:latin typeface="Times New Roman" panose="02020603050405020304"/>
                <a:ea typeface="+mn-ea"/>
                <a:cs typeface="+mn-cs"/>
              </a:rPr>
              <a:t> by number of CA practices adopted </a:t>
            </a:r>
          </a:p>
        </p:txBody>
      </p:sp>
      <p:sp>
        <p:nvSpPr>
          <p:cNvPr id="89" name="Rectangle 88">
            <a:extLst>
              <a:ext uri="{FF2B5EF4-FFF2-40B4-BE49-F238E27FC236}">
                <a16:creationId xmlns:a16="http://schemas.microsoft.com/office/drawing/2014/main" id="{00910B3F-9346-83E5-62C3-5B928AFAFADA}"/>
              </a:ext>
            </a:extLst>
          </p:cNvPr>
          <p:cNvSpPr/>
          <p:nvPr/>
        </p:nvSpPr>
        <p:spPr>
          <a:xfrm>
            <a:off x="9534408" y="2612348"/>
            <a:ext cx="2433484" cy="2356432"/>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i="1" kern="0" dirty="0">
                <a:solidFill>
                  <a:srgbClr val="12364F"/>
                </a:solidFill>
                <a:latin typeface="Times New Roman" panose="02020603050405020304"/>
              </a:rPr>
              <a:t>ICM - Intensity of Climate Mitigation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000" b="1" i="1" kern="0" dirty="0">
                <a:solidFill>
                  <a:srgbClr val="12364F"/>
                </a:solidFill>
                <a:latin typeface="Times New Roman" panose="02020603050405020304"/>
              </a:rPr>
              <a:t>(0 to 5) </a:t>
            </a:r>
          </a:p>
          <a:p>
            <a:pPr algn="ctr"/>
            <a:r>
              <a:rPr lang="en-GB" sz="2000" i="1" kern="0" dirty="0">
                <a:solidFill>
                  <a:schemeClr val="bg1">
                    <a:lumMod val="50000"/>
                  </a:schemeClr>
                </a:solidFill>
                <a:latin typeface="Times New Roman" panose="02020603050405020304"/>
              </a:rPr>
              <a:t>m</a:t>
            </a:r>
            <a:r>
              <a:rPr kumimoji="0" lang="en-GB" sz="2000" i="1" u="none" strike="noStrike" kern="0" cap="none" spc="0" normalizeH="0" baseline="0" noProof="0" dirty="0" err="1">
                <a:ln>
                  <a:noFill/>
                </a:ln>
                <a:solidFill>
                  <a:schemeClr val="bg1">
                    <a:lumMod val="50000"/>
                  </a:schemeClr>
                </a:solidFill>
                <a:effectLst/>
                <a:uLnTx/>
                <a:uFillTx/>
                <a:latin typeface="Times New Roman" panose="02020603050405020304"/>
                <a:ea typeface="+mn-ea"/>
                <a:cs typeface="+mn-cs"/>
              </a:rPr>
              <a:t>easured</a:t>
            </a:r>
            <a:r>
              <a:rPr kumimoji="0" lang="en-GB" sz="2000" i="1" u="none" strike="noStrike" kern="0" cap="none" spc="0" normalizeH="0" baseline="0" noProof="0" dirty="0">
                <a:ln>
                  <a:noFill/>
                </a:ln>
                <a:solidFill>
                  <a:schemeClr val="bg1">
                    <a:lumMod val="50000"/>
                  </a:schemeClr>
                </a:solidFill>
                <a:effectLst/>
                <a:uLnTx/>
                <a:uFillTx/>
                <a:latin typeface="Times New Roman" panose="02020603050405020304"/>
                <a:ea typeface="+mn-ea"/>
                <a:cs typeface="+mn-cs"/>
              </a:rPr>
              <a:t> by number of CM practices adopted </a:t>
            </a: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 </a:t>
            </a:r>
          </a:p>
        </p:txBody>
      </p:sp>
      <p:sp>
        <p:nvSpPr>
          <p:cNvPr id="90" name="TextBox 89">
            <a:extLst>
              <a:ext uri="{FF2B5EF4-FFF2-40B4-BE49-F238E27FC236}">
                <a16:creationId xmlns:a16="http://schemas.microsoft.com/office/drawing/2014/main" id="{9B38830A-265E-4530-E7CD-2B37C98E05D6}"/>
              </a:ext>
            </a:extLst>
          </p:cNvPr>
          <p:cNvSpPr txBox="1"/>
          <p:nvPr/>
        </p:nvSpPr>
        <p:spPr>
          <a:xfrm>
            <a:off x="327169" y="800040"/>
            <a:ext cx="7587288" cy="707886"/>
          </a:xfrm>
          <a:prstGeom prst="rect">
            <a:avLst/>
          </a:prstGeom>
          <a:noFill/>
        </p:spPr>
        <p:txBody>
          <a:bodyPr wrap="square" rtlCol="0">
            <a:spAutoFit/>
          </a:bodyPr>
          <a:lstStyle/>
          <a:p>
            <a:r>
              <a:rPr lang="en-GB" sz="2000" b="1" dirty="0"/>
              <a:t>European Investment Bank Investment Survey, 2022-2023, </a:t>
            </a:r>
          </a:p>
          <a:p>
            <a:r>
              <a:rPr lang="en-GB" sz="2000" b="1" dirty="0"/>
              <a:t>pooled cross-section  </a:t>
            </a:r>
            <a:r>
              <a:rPr lang="en-GB" sz="2000" b="1" dirty="0">
                <a:solidFill>
                  <a:schemeClr val="accent5"/>
                </a:solidFill>
              </a:rPr>
              <a:t>~25,000 firms </a:t>
            </a:r>
            <a:r>
              <a:rPr lang="en-GB" sz="2000" b="1" dirty="0"/>
              <a:t>across 27 EU countries and USA</a:t>
            </a:r>
          </a:p>
        </p:txBody>
      </p:sp>
    </p:spTree>
    <p:extLst>
      <p:ext uri="{BB962C8B-B14F-4D97-AF65-F5344CB8AC3E}">
        <p14:creationId xmlns:p14="http://schemas.microsoft.com/office/powerpoint/2010/main" val="203613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Data overview </a:t>
            </a:r>
          </a:p>
        </p:txBody>
      </p:sp>
      <p:graphicFrame>
        <p:nvGraphicFramePr>
          <p:cNvPr id="3" name="Chart 2">
            <a:extLst>
              <a:ext uri="{FF2B5EF4-FFF2-40B4-BE49-F238E27FC236}">
                <a16:creationId xmlns:a16="http://schemas.microsoft.com/office/drawing/2014/main" id="{DF921B0C-CF78-5EC7-ED1B-2CB83EF01C82}"/>
              </a:ext>
            </a:extLst>
          </p:cNvPr>
          <p:cNvGraphicFramePr>
            <a:graphicFrameLocks/>
          </p:cNvGraphicFramePr>
          <p:nvPr>
            <p:extLst>
              <p:ext uri="{D42A27DB-BD31-4B8C-83A1-F6EECF244321}">
                <p14:modId xmlns:p14="http://schemas.microsoft.com/office/powerpoint/2010/main" val="2729480175"/>
              </p:ext>
            </p:extLst>
          </p:nvPr>
        </p:nvGraphicFramePr>
        <p:xfrm>
          <a:off x="329247" y="3485596"/>
          <a:ext cx="5599319" cy="2733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0419BEF-B3A3-7305-A94C-D3EE15407B54}"/>
              </a:ext>
            </a:extLst>
          </p:cNvPr>
          <p:cNvGraphicFramePr>
            <a:graphicFrameLocks/>
          </p:cNvGraphicFramePr>
          <p:nvPr>
            <p:extLst>
              <p:ext uri="{D42A27DB-BD31-4B8C-83A1-F6EECF244321}">
                <p14:modId xmlns:p14="http://schemas.microsoft.com/office/powerpoint/2010/main" val="1763064257"/>
              </p:ext>
            </p:extLst>
          </p:nvPr>
        </p:nvGraphicFramePr>
        <p:xfrm>
          <a:off x="6095999" y="3458468"/>
          <a:ext cx="5599319" cy="273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58187F9-3BC5-D886-7C19-EA122E68253F}"/>
              </a:ext>
            </a:extLst>
          </p:cNvPr>
          <p:cNvGraphicFramePr>
            <a:graphicFrameLocks/>
          </p:cNvGraphicFramePr>
          <p:nvPr>
            <p:extLst>
              <p:ext uri="{D42A27DB-BD31-4B8C-83A1-F6EECF244321}">
                <p14:modId xmlns:p14="http://schemas.microsoft.com/office/powerpoint/2010/main" val="350583153"/>
              </p:ext>
            </p:extLst>
          </p:nvPr>
        </p:nvGraphicFramePr>
        <p:xfrm>
          <a:off x="327170" y="689959"/>
          <a:ext cx="5603474" cy="2733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FE22DAED-663E-F22C-9DF2-696AEA4706DB}"/>
              </a:ext>
            </a:extLst>
          </p:cNvPr>
          <p:cNvGraphicFramePr>
            <a:graphicFrameLocks/>
          </p:cNvGraphicFramePr>
          <p:nvPr>
            <p:extLst>
              <p:ext uri="{D42A27DB-BD31-4B8C-83A1-F6EECF244321}">
                <p14:modId xmlns:p14="http://schemas.microsoft.com/office/powerpoint/2010/main" val="2174559394"/>
              </p:ext>
            </p:extLst>
          </p:nvPr>
        </p:nvGraphicFramePr>
        <p:xfrm>
          <a:off x="6095999" y="676395"/>
          <a:ext cx="5599317" cy="27336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569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r>
              <a:rPr lang="en-GB" sz="2400" b="1" dirty="0">
                <a:solidFill>
                  <a:srgbClr val="002060"/>
                </a:solidFill>
                <a:latin typeface="Arial Black" panose="020B0A04020102020204" pitchFamily="34" charset="0"/>
              </a:rPr>
              <a:t>Data overview </a:t>
            </a:r>
          </a:p>
        </p:txBody>
      </p:sp>
      <p:grpSp>
        <p:nvGrpSpPr>
          <p:cNvPr id="54" name="Canvas 30">
            <a:extLst>
              <a:ext uri="{FF2B5EF4-FFF2-40B4-BE49-F238E27FC236}">
                <a16:creationId xmlns:a16="http://schemas.microsoft.com/office/drawing/2014/main" id="{2F84579E-669E-9D68-6C5B-D677C8ECD3FD}"/>
              </a:ext>
            </a:extLst>
          </p:cNvPr>
          <p:cNvGrpSpPr/>
          <p:nvPr/>
        </p:nvGrpSpPr>
        <p:grpSpPr>
          <a:xfrm>
            <a:off x="5744371" y="1099642"/>
            <a:ext cx="5861762" cy="3416448"/>
            <a:chOff x="0" y="0"/>
            <a:chExt cx="5486400" cy="3200400"/>
          </a:xfrm>
        </p:grpSpPr>
        <p:sp>
          <p:nvSpPr>
            <p:cNvPr id="55" name="Rectangle 54">
              <a:extLst>
                <a:ext uri="{FF2B5EF4-FFF2-40B4-BE49-F238E27FC236}">
                  <a16:creationId xmlns:a16="http://schemas.microsoft.com/office/drawing/2014/main" id="{80C28BBB-F291-2306-700F-682762CF7A2A}"/>
                </a:ext>
              </a:extLst>
            </p:cNvPr>
            <p:cNvSpPr/>
            <p:nvPr/>
          </p:nvSpPr>
          <p:spPr>
            <a:xfrm>
              <a:off x="0" y="0"/>
              <a:ext cx="5486400" cy="3200400"/>
            </a:xfrm>
            <a:prstGeom prst="rect">
              <a:avLst/>
            </a:prstGeom>
            <a:solidFill>
              <a:prstClr val="white"/>
            </a:solidFill>
          </p:spPr>
        </p:sp>
        <p:cxnSp>
          <p:nvCxnSpPr>
            <p:cNvPr id="56" name="Straight Connector 55">
              <a:extLst>
                <a:ext uri="{FF2B5EF4-FFF2-40B4-BE49-F238E27FC236}">
                  <a16:creationId xmlns:a16="http://schemas.microsoft.com/office/drawing/2014/main" id="{71B178ED-839D-F44F-E3AA-F1A94DC98966}"/>
                </a:ext>
              </a:extLst>
            </p:cNvPr>
            <p:cNvCxnSpPr>
              <a:cxnSpLocks/>
            </p:cNvCxnSpPr>
            <p:nvPr/>
          </p:nvCxnSpPr>
          <p:spPr>
            <a:xfrm>
              <a:off x="1969138" y="955735"/>
              <a:ext cx="6416" cy="1443093"/>
            </a:xfrm>
            <a:prstGeom prst="line">
              <a:avLst/>
            </a:prstGeom>
            <a:noFill/>
            <a:ln w="6350" cap="flat" cmpd="sng" algn="ctr">
              <a:solidFill>
                <a:srgbClr val="4472C4"/>
              </a:solidFill>
              <a:prstDash val="sysDash"/>
              <a:miter lim="800000"/>
            </a:ln>
            <a:effectLst/>
          </p:spPr>
        </p:cxnSp>
        <p:cxnSp>
          <p:nvCxnSpPr>
            <p:cNvPr id="57" name="Straight Connector 56">
              <a:extLst>
                <a:ext uri="{FF2B5EF4-FFF2-40B4-BE49-F238E27FC236}">
                  <a16:creationId xmlns:a16="http://schemas.microsoft.com/office/drawing/2014/main" id="{05E15A74-8E21-8F7B-B3EE-154AFBC4EB82}"/>
                </a:ext>
              </a:extLst>
            </p:cNvPr>
            <p:cNvCxnSpPr>
              <a:cxnSpLocks/>
            </p:cNvCxnSpPr>
            <p:nvPr/>
          </p:nvCxnSpPr>
          <p:spPr>
            <a:xfrm>
              <a:off x="2728436" y="13"/>
              <a:ext cx="0" cy="2380079"/>
            </a:xfrm>
            <a:prstGeom prst="line">
              <a:avLst/>
            </a:prstGeom>
            <a:noFill/>
            <a:ln w="6350" cap="flat" cmpd="sng" algn="ctr">
              <a:solidFill>
                <a:srgbClr val="4472C4"/>
              </a:solidFill>
              <a:prstDash val="sysDash"/>
              <a:miter lim="800000"/>
            </a:ln>
            <a:effectLst/>
          </p:spPr>
        </p:cxnSp>
        <p:cxnSp>
          <p:nvCxnSpPr>
            <p:cNvPr id="58" name="Straight Connector 57">
              <a:extLst>
                <a:ext uri="{FF2B5EF4-FFF2-40B4-BE49-F238E27FC236}">
                  <a16:creationId xmlns:a16="http://schemas.microsoft.com/office/drawing/2014/main" id="{68975F23-4DEF-AF86-B1BB-C521E1427F2B}"/>
                </a:ext>
              </a:extLst>
            </p:cNvPr>
            <p:cNvCxnSpPr>
              <a:cxnSpLocks/>
            </p:cNvCxnSpPr>
            <p:nvPr/>
          </p:nvCxnSpPr>
          <p:spPr>
            <a:xfrm>
              <a:off x="3425750" y="805079"/>
              <a:ext cx="0" cy="1575013"/>
            </a:xfrm>
            <a:prstGeom prst="line">
              <a:avLst/>
            </a:prstGeom>
            <a:noFill/>
            <a:ln w="6350" cap="flat" cmpd="sng" algn="ctr">
              <a:solidFill>
                <a:srgbClr val="4472C4"/>
              </a:solidFill>
              <a:prstDash val="sysDash"/>
              <a:miter lim="800000"/>
            </a:ln>
            <a:effectLst/>
          </p:spPr>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13EE68E-3C68-C2F8-EC30-7792E6C9A7CD}"/>
                    </a:ext>
                  </a:extLst>
                </p:cNvPr>
                <p:cNvSpPr txBox="1"/>
                <p:nvPr/>
              </p:nvSpPr>
              <p:spPr>
                <a:xfrm>
                  <a:off x="2477156" y="2402652"/>
                  <a:ext cx="527050" cy="2552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oMath>
                    </m:oMathPara>
                  </a14:m>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8F4734FB-92AE-997D-2145-7B33259E3A53}"/>
                    </a:ext>
                  </a:extLst>
                </p:cNvPr>
                <p:cNvSpPr txBox="1">
                  <a:spLocks noRot="1" noChangeAspect="1" noMove="1" noResize="1" noEditPoints="1" noAdjustHandles="1" noChangeArrowheads="1" noChangeShapeType="1" noTextEdit="1"/>
                </p:cNvSpPr>
                <p:nvPr/>
              </p:nvSpPr>
              <p:spPr>
                <a:xfrm>
                  <a:off x="2477156" y="2402652"/>
                  <a:ext cx="527050" cy="25527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18">
                  <a:extLst>
                    <a:ext uri="{FF2B5EF4-FFF2-40B4-BE49-F238E27FC236}">
                      <a16:creationId xmlns:a16="http://schemas.microsoft.com/office/drawing/2014/main" id="{4E0FDB08-0F99-6D3C-F456-A47DC1E7AEB6}"/>
                    </a:ext>
                  </a:extLst>
                </p:cNvPr>
                <p:cNvSpPr txBox="1"/>
                <p:nvPr/>
              </p:nvSpPr>
              <p:spPr>
                <a:xfrm>
                  <a:off x="3004206" y="2391544"/>
                  <a:ext cx="810260" cy="2552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𝑠𝑑</m:t>
                        </m:r>
                      </m:oMath>
                    </m:oMathPara>
                  </a14:m>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mc:Choice>
          <mc:Fallback xmlns="">
            <p:sp>
              <p:nvSpPr>
                <p:cNvPr id="11" name="TextBox 18">
                  <a:extLst>
                    <a:ext uri="{FF2B5EF4-FFF2-40B4-BE49-F238E27FC236}">
                      <a16:creationId xmlns:a16="http://schemas.microsoft.com/office/drawing/2014/main" id="{496488D7-7AF7-809B-6712-DDB576E12EDB}"/>
                    </a:ext>
                  </a:extLst>
                </p:cNvPr>
                <p:cNvSpPr txBox="1">
                  <a:spLocks noRot="1" noChangeAspect="1" noMove="1" noResize="1" noEditPoints="1" noAdjustHandles="1" noChangeArrowheads="1" noChangeShapeType="1" noTextEdit="1"/>
                </p:cNvSpPr>
                <p:nvPr/>
              </p:nvSpPr>
              <p:spPr>
                <a:xfrm>
                  <a:off x="3004206" y="2391544"/>
                  <a:ext cx="810260" cy="25527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21">
                  <a:extLst>
                    <a:ext uri="{FF2B5EF4-FFF2-40B4-BE49-F238E27FC236}">
                      <a16:creationId xmlns:a16="http://schemas.microsoft.com/office/drawing/2014/main" id="{363A34CE-5A3A-DE63-FFD3-244DCD92BBA7}"/>
                    </a:ext>
                  </a:extLst>
                </p:cNvPr>
                <p:cNvSpPr txBox="1"/>
                <p:nvPr/>
              </p:nvSpPr>
              <p:spPr>
                <a:xfrm>
                  <a:off x="1508765" y="2398828"/>
                  <a:ext cx="810260" cy="2552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𝑠𝑑</m:t>
                        </m:r>
                      </m:oMath>
                    </m:oMathPara>
                  </a14:m>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mc:Choice>
          <mc:Fallback xmlns="">
            <p:sp>
              <p:nvSpPr>
                <p:cNvPr id="12" name="TextBox 21">
                  <a:extLst>
                    <a:ext uri="{FF2B5EF4-FFF2-40B4-BE49-F238E27FC236}">
                      <a16:creationId xmlns:a16="http://schemas.microsoft.com/office/drawing/2014/main" id="{1111F540-AAD4-8448-EA82-9F5FCC9EC243}"/>
                    </a:ext>
                  </a:extLst>
                </p:cNvPr>
                <p:cNvSpPr txBox="1">
                  <a:spLocks noRot="1" noChangeAspect="1" noMove="1" noResize="1" noEditPoints="1" noAdjustHandles="1" noChangeArrowheads="1" noChangeShapeType="1" noTextEdit="1"/>
                </p:cNvSpPr>
                <p:nvPr/>
              </p:nvSpPr>
              <p:spPr>
                <a:xfrm>
                  <a:off x="1508765" y="2398828"/>
                  <a:ext cx="810260" cy="25527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22">
                  <a:extLst>
                    <a:ext uri="{FF2B5EF4-FFF2-40B4-BE49-F238E27FC236}">
                      <a16:creationId xmlns:a16="http://schemas.microsoft.com/office/drawing/2014/main" id="{B7BFC8AB-A430-C6E5-3206-5FF1B88230FA}"/>
                    </a:ext>
                  </a:extLst>
                </p:cNvPr>
                <p:cNvSpPr txBox="1"/>
                <p:nvPr/>
              </p:nvSpPr>
              <p:spPr>
                <a:xfrm>
                  <a:off x="3727576" y="2394127"/>
                  <a:ext cx="810260" cy="2552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𝑠𝑑</m:t>
                        </m:r>
                      </m:oMath>
                    </m:oMathPara>
                  </a14:m>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mc:Choice>
          <mc:Fallback xmlns="">
            <p:sp>
              <p:nvSpPr>
                <p:cNvPr id="13" name="TextBox 22">
                  <a:extLst>
                    <a:ext uri="{FF2B5EF4-FFF2-40B4-BE49-F238E27FC236}">
                      <a16:creationId xmlns:a16="http://schemas.microsoft.com/office/drawing/2014/main" id="{909266EA-B1D5-A51E-4A7C-05053D635F8F}"/>
                    </a:ext>
                  </a:extLst>
                </p:cNvPr>
                <p:cNvSpPr txBox="1">
                  <a:spLocks noRot="1" noChangeAspect="1" noMove="1" noResize="1" noEditPoints="1" noAdjustHandles="1" noChangeArrowheads="1" noChangeShapeType="1" noTextEdit="1"/>
                </p:cNvSpPr>
                <p:nvPr/>
              </p:nvSpPr>
              <p:spPr>
                <a:xfrm>
                  <a:off x="3727576" y="2394127"/>
                  <a:ext cx="810260" cy="255270"/>
                </a:xfrm>
                <a:prstGeom prst="rect">
                  <a:avLst/>
                </a:prstGeom>
                <a:blipFill>
                  <a:blip r:embed="rId8"/>
                  <a:stretch>
                    <a:fillRect/>
                  </a:stretch>
                </a:blipFill>
              </p:spPr>
              <p:txBody>
                <a:bodyPr/>
                <a:lstStyle/>
                <a:p>
                  <a:r>
                    <a:rPr lang="en-GB">
                      <a:noFill/>
                    </a:rPr>
                    <a:t> </a:t>
                  </a:r>
                </a:p>
              </p:txBody>
            </p:sp>
          </mc:Fallback>
        </mc:AlternateContent>
        <p:sp>
          <p:nvSpPr>
            <p:cNvPr id="63" name="Freeform: Shape 62">
              <a:extLst>
                <a:ext uri="{FF2B5EF4-FFF2-40B4-BE49-F238E27FC236}">
                  <a16:creationId xmlns:a16="http://schemas.microsoft.com/office/drawing/2014/main" id="{13EBEF43-BFE9-6A86-89E4-FC81890A8A54}"/>
                </a:ext>
              </a:extLst>
            </p:cNvPr>
            <p:cNvSpPr/>
            <p:nvPr/>
          </p:nvSpPr>
          <p:spPr>
            <a:xfrm>
              <a:off x="0" y="0"/>
              <a:ext cx="5486399" cy="2394127"/>
            </a:xfrm>
            <a:custGeom>
              <a:avLst/>
              <a:gdLst>
                <a:gd name="connsiteX0" fmla="*/ 0 w 5701192"/>
                <a:gd name="connsiteY0" fmla="*/ 1791988 h 1791988"/>
                <a:gd name="connsiteX1" fmla="*/ 1399217 w 5701192"/>
                <a:gd name="connsiteY1" fmla="*/ 1460595 h 1791988"/>
                <a:gd name="connsiteX2" fmla="*/ 2835254 w 5701192"/>
                <a:gd name="connsiteY2" fmla="*/ 10 h 1791988"/>
                <a:gd name="connsiteX3" fmla="*/ 4283566 w 5701192"/>
                <a:gd name="connsiteY3" fmla="*/ 1436047 h 1791988"/>
                <a:gd name="connsiteX4" fmla="*/ 5701192 w 5701192"/>
                <a:gd name="connsiteY4" fmla="*/ 1785851 h 179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1192" h="1791988">
                  <a:moveTo>
                    <a:pt x="0" y="1791988"/>
                  </a:moveTo>
                  <a:cubicBezTo>
                    <a:pt x="463337" y="1775623"/>
                    <a:pt x="926675" y="1759258"/>
                    <a:pt x="1399217" y="1460595"/>
                  </a:cubicBezTo>
                  <a:cubicBezTo>
                    <a:pt x="1871759" y="1161932"/>
                    <a:pt x="2354529" y="4101"/>
                    <a:pt x="2835254" y="10"/>
                  </a:cubicBezTo>
                  <a:cubicBezTo>
                    <a:pt x="3315979" y="-4081"/>
                    <a:pt x="3805910" y="1138407"/>
                    <a:pt x="4283566" y="1436047"/>
                  </a:cubicBezTo>
                  <a:cubicBezTo>
                    <a:pt x="4761222" y="1733687"/>
                    <a:pt x="5464921" y="1735733"/>
                    <a:pt x="5701192" y="1785851"/>
                  </a:cubicBezTo>
                </a:path>
              </a:pathLst>
            </a:custGeom>
            <a:noFill/>
            <a:ln w="381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cxnSp>
          <p:nvCxnSpPr>
            <p:cNvPr id="64" name="Straight Connector 63">
              <a:extLst>
                <a:ext uri="{FF2B5EF4-FFF2-40B4-BE49-F238E27FC236}">
                  <a16:creationId xmlns:a16="http://schemas.microsoft.com/office/drawing/2014/main" id="{3BD8648E-B74E-DF47-CFE3-318D38E77C3F}"/>
                </a:ext>
              </a:extLst>
            </p:cNvPr>
            <p:cNvCxnSpPr/>
            <p:nvPr/>
          </p:nvCxnSpPr>
          <p:spPr>
            <a:xfrm flipV="1">
              <a:off x="0" y="2392437"/>
              <a:ext cx="5486400" cy="6390"/>
            </a:xfrm>
            <a:prstGeom prst="line">
              <a:avLst/>
            </a:prstGeom>
            <a:noFill/>
            <a:ln w="6350" cap="flat" cmpd="sng" algn="ctr">
              <a:solidFill>
                <a:srgbClr val="4472C4"/>
              </a:solidFill>
              <a:prstDash val="solid"/>
              <a:miter lim="800000"/>
            </a:ln>
            <a:effectLst/>
          </p:spPr>
        </p:cxnSp>
        <mc:AlternateContent xmlns:mc="http://schemas.openxmlformats.org/markup-compatibility/2006">
          <mc:Choice xmlns:a14="http://schemas.microsoft.com/office/drawing/2010/main" Requires="a14">
            <p:sp>
              <p:nvSpPr>
                <p:cNvPr id="65" name="TextBox 62">
                  <a:extLst>
                    <a:ext uri="{FF2B5EF4-FFF2-40B4-BE49-F238E27FC236}">
                      <a16:creationId xmlns:a16="http://schemas.microsoft.com/office/drawing/2014/main" id="{968A599E-2FC2-4EBE-16EC-3F922A0A466D}"/>
                    </a:ext>
                  </a:extLst>
                </p:cNvPr>
                <p:cNvSpPr txBox="1"/>
                <p:nvPr/>
              </p:nvSpPr>
              <p:spPr>
                <a:xfrm>
                  <a:off x="1067503" y="2701652"/>
                  <a:ext cx="3281680" cy="2883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𝑑𝑖𝑔𝑖𝑡𝑎𝑙</m:t>
                        </m:r>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𝑖𝑛𝑛𝑜𝑣𝑎𝑡𝑖𝑣𝑒𝑛𝑒𝑠𝑠</m:t>
                        </m:r>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GB"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mc:Choice>
          <mc:Fallback>
            <p:sp>
              <p:nvSpPr>
                <p:cNvPr id="65" name="TextBox 62">
                  <a:extLst>
                    <a:ext uri="{FF2B5EF4-FFF2-40B4-BE49-F238E27FC236}">
                      <a16:creationId xmlns:a16="http://schemas.microsoft.com/office/drawing/2014/main" id="{968A599E-2FC2-4EBE-16EC-3F922A0A466D}"/>
                    </a:ext>
                  </a:extLst>
                </p:cNvPr>
                <p:cNvSpPr txBox="1">
                  <a:spLocks noRot="1" noChangeAspect="1" noMove="1" noResize="1" noEditPoints="1" noAdjustHandles="1" noChangeArrowheads="1" noChangeShapeType="1" noTextEdit="1"/>
                </p:cNvSpPr>
                <p:nvPr/>
              </p:nvSpPr>
              <p:spPr>
                <a:xfrm>
                  <a:off x="1067503" y="2701652"/>
                  <a:ext cx="3281680" cy="288314"/>
                </a:xfrm>
                <a:prstGeom prst="rect">
                  <a:avLst/>
                </a:prstGeom>
                <a:blipFill>
                  <a:blip r:embed="rId9"/>
                  <a:stretch>
                    <a:fillRect b="-5882"/>
                  </a:stretch>
                </a:blipFill>
              </p:spPr>
              <p:txBody>
                <a:bodyPr/>
                <a:lstStyle/>
                <a:p>
                  <a:r>
                    <a:rPr lang="en-GB">
                      <a:noFill/>
                    </a:rPr>
                    <a:t> </a:t>
                  </a:r>
                </a:p>
              </p:txBody>
            </p:sp>
          </mc:Fallback>
        </mc:AlternateContent>
        <p:sp>
          <p:nvSpPr>
            <p:cNvPr id="66" name="TextBox 63">
              <a:extLst>
                <a:ext uri="{FF2B5EF4-FFF2-40B4-BE49-F238E27FC236}">
                  <a16:creationId xmlns:a16="http://schemas.microsoft.com/office/drawing/2014/main" id="{12D22928-BF16-DDA9-365D-52FD4E0F21DA}"/>
                </a:ext>
              </a:extLst>
            </p:cNvPr>
            <p:cNvSpPr txBox="1"/>
            <p:nvPr/>
          </p:nvSpPr>
          <p:spPr>
            <a:xfrm>
              <a:off x="4361620" y="1684539"/>
              <a:ext cx="902335" cy="4191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Innovators</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2.5%</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7" name="TextBox 64">
              <a:extLst>
                <a:ext uri="{FF2B5EF4-FFF2-40B4-BE49-F238E27FC236}">
                  <a16:creationId xmlns:a16="http://schemas.microsoft.com/office/drawing/2014/main" id="{6CABC811-1DF7-C3B8-1297-62605D264A68}"/>
                </a:ext>
              </a:extLst>
            </p:cNvPr>
            <p:cNvSpPr txBox="1"/>
            <p:nvPr/>
          </p:nvSpPr>
          <p:spPr>
            <a:xfrm>
              <a:off x="3375352" y="1720523"/>
              <a:ext cx="902335" cy="582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Early adopters</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13.5%</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8" name="TextBox 65">
              <a:extLst>
                <a:ext uri="{FF2B5EF4-FFF2-40B4-BE49-F238E27FC236}">
                  <a16:creationId xmlns:a16="http://schemas.microsoft.com/office/drawing/2014/main" id="{9818A39A-4B1A-FEAB-4563-1AAF2A1741A4}"/>
                </a:ext>
              </a:extLst>
            </p:cNvPr>
            <p:cNvSpPr txBox="1"/>
            <p:nvPr/>
          </p:nvSpPr>
          <p:spPr>
            <a:xfrm>
              <a:off x="2728436" y="1733330"/>
              <a:ext cx="902335" cy="5829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Early majority</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34%</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9" name="TextBox 66">
              <a:extLst>
                <a:ext uri="{FF2B5EF4-FFF2-40B4-BE49-F238E27FC236}">
                  <a16:creationId xmlns:a16="http://schemas.microsoft.com/office/drawing/2014/main" id="{C7EE079B-E561-1E73-386B-C3CDF0EC2CE3}"/>
                </a:ext>
              </a:extLst>
            </p:cNvPr>
            <p:cNvSpPr txBox="1"/>
            <p:nvPr/>
          </p:nvSpPr>
          <p:spPr>
            <a:xfrm>
              <a:off x="1969138" y="1743042"/>
              <a:ext cx="902335" cy="73603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Late</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majority</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34%</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70" name="TextBox 67">
              <a:extLst>
                <a:ext uri="{FF2B5EF4-FFF2-40B4-BE49-F238E27FC236}">
                  <a16:creationId xmlns:a16="http://schemas.microsoft.com/office/drawing/2014/main" id="{DBBF6AA4-B156-1D09-66FD-D3CAD5511AAE}"/>
                </a:ext>
              </a:extLst>
            </p:cNvPr>
            <p:cNvSpPr txBox="1"/>
            <p:nvPr/>
          </p:nvSpPr>
          <p:spPr>
            <a:xfrm>
              <a:off x="1294560" y="1808592"/>
              <a:ext cx="902335" cy="4191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Laggards</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16%</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8124FD0F-835B-E336-3A4D-295F0A7D9BBB}"/>
                </a:ext>
              </a:extLst>
            </p:cNvPr>
            <p:cNvCxnSpPr>
              <a:cxnSpLocks/>
            </p:cNvCxnSpPr>
            <p:nvPr/>
          </p:nvCxnSpPr>
          <p:spPr>
            <a:xfrm flipH="1">
              <a:off x="4015257" y="2137593"/>
              <a:ext cx="294728" cy="118446"/>
            </a:xfrm>
            <a:prstGeom prst="line">
              <a:avLst/>
            </a:prstGeom>
            <a:noFill/>
            <a:ln w="6350" cap="flat" cmpd="sng" algn="ctr">
              <a:solidFill>
                <a:sysClr val="windowText" lastClr="000000"/>
              </a:solidFill>
              <a:prstDash val="sysDot"/>
              <a:miter lim="800000"/>
            </a:ln>
            <a:effectLst/>
          </p:spPr>
        </p:cxnSp>
        <p:cxnSp>
          <p:nvCxnSpPr>
            <p:cNvPr id="72" name="Straight Connector 71">
              <a:extLst>
                <a:ext uri="{FF2B5EF4-FFF2-40B4-BE49-F238E27FC236}">
                  <a16:creationId xmlns:a16="http://schemas.microsoft.com/office/drawing/2014/main" id="{F7148CCA-B302-5607-015D-67F71E792B4C}"/>
                </a:ext>
              </a:extLst>
            </p:cNvPr>
            <p:cNvCxnSpPr>
              <a:cxnSpLocks/>
            </p:cNvCxnSpPr>
            <p:nvPr/>
          </p:nvCxnSpPr>
          <p:spPr>
            <a:xfrm>
              <a:off x="4025238" y="1841169"/>
              <a:ext cx="3167" cy="538923"/>
            </a:xfrm>
            <a:prstGeom prst="line">
              <a:avLst/>
            </a:prstGeom>
            <a:noFill/>
            <a:ln w="6350" cap="flat" cmpd="sng" algn="ctr">
              <a:solidFill>
                <a:srgbClr val="4472C4"/>
              </a:solidFill>
              <a:prstDash val="sysDash"/>
              <a:miter lim="800000"/>
            </a:ln>
            <a:effectLst/>
          </p:spPr>
        </p:cxnSp>
        <p:cxnSp>
          <p:nvCxnSpPr>
            <p:cNvPr id="73" name="Straight Connector 72">
              <a:extLst>
                <a:ext uri="{FF2B5EF4-FFF2-40B4-BE49-F238E27FC236}">
                  <a16:creationId xmlns:a16="http://schemas.microsoft.com/office/drawing/2014/main" id="{38BA5772-9597-734A-AA85-698496C725E8}"/>
                </a:ext>
              </a:extLst>
            </p:cNvPr>
            <p:cNvCxnSpPr>
              <a:cxnSpLocks/>
            </p:cNvCxnSpPr>
            <p:nvPr/>
          </p:nvCxnSpPr>
          <p:spPr>
            <a:xfrm>
              <a:off x="336431" y="2867387"/>
              <a:ext cx="731072" cy="0"/>
            </a:xfrm>
            <a:prstGeom prst="line">
              <a:avLst/>
            </a:prstGeom>
            <a:noFill/>
            <a:ln w="6350" cap="flat" cmpd="sng" algn="ctr">
              <a:solidFill>
                <a:sysClr val="windowText" lastClr="000000"/>
              </a:solidFill>
              <a:prstDash val="solid"/>
              <a:miter lim="800000"/>
            </a:ln>
            <a:effectLst/>
          </p:spPr>
        </p:cxnSp>
        <p:cxnSp>
          <p:nvCxnSpPr>
            <p:cNvPr id="74" name="Straight Arrow Connector 73">
              <a:extLst>
                <a:ext uri="{FF2B5EF4-FFF2-40B4-BE49-F238E27FC236}">
                  <a16:creationId xmlns:a16="http://schemas.microsoft.com/office/drawing/2014/main" id="{7A32CEF8-AA72-F116-980B-1B762222AF95}"/>
                </a:ext>
              </a:extLst>
            </p:cNvPr>
            <p:cNvCxnSpPr>
              <a:cxnSpLocks/>
            </p:cNvCxnSpPr>
            <p:nvPr/>
          </p:nvCxnSpPr>
          <p:spPr>
            <a:xfrm>
              <a:off x="4277687" y="2863583"/>
              <a:ext cx="1120652" cy="0"/>
            </a:xfrm>
            <a:prstGeom prst="straightConnector1">
              <a:avLst/>
            </a:prstGeom>
            <a:noFill/>
            <a:ln w="6350" cap="flat" cmpd="sng" algn="ctr">
              <a:solidFill>
                <a:sysClr val="windowText" lastClr="000000"/>
              </a:solidFill>
              <a:prstDash val="solid"/>
              <a:miter lim="800000"/>
              <a:tailEnd type="triangle"/>
            </a:ln>
            <a:effectLst/>
          </p:spPr>
        </p:cxnSp>
        <p:sp>
          <p:nvSpPr>
            <p:cNvPr id="75" name="TextBox 36">
              <a:extLst>
                <a:ext uri="{FF2B5EF4-FFF2-40B4-BE49-F238E27FC236}">
                  <a16:creationId xmlns:a16="http://schemas.microsoft.com/office/drawing/2014/main" id="{774F8E4D-676B-CB1B-0375-B152BEA8C4C3}"/>
                </a:ext>
              </a:extLst>
            </p:cNvPr>
            <p:cNvSpPr txBox="1"/>
            <p:nvPr/>
          </p:nvSpPr>
          <p:spPr>
            <a:xfrm>
              <a:off x="3425750" y="1477122"/>
              <a:ext cx="902335" cy="2698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Respect</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76" name="TextBox 37">
              <a:extLst>
                <a:ext uri="{FF2B5EF4-FFF2-40B4-BE49-F238E27FC236}">
                  <a16:creationId xmlns:a16="http://schemas.microsoft.com/office/drawing/2014/main" id="{867DC263-B3F8-11E7-92BF-4382A08EDF3A}"/>
                </a:ext>
              </a:extLst>
            </p:cNvPr>
            <p:cNvSpPr txBox="1"/>
            <p:nvPr/>
          </p:nvSpPr>
          <p:spPr>
            <a:xfrm>
              <a:off x="4080950" y="1480294"/>
              <a:ext cx="1183005" cy="2698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Venturesome</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77" name="TextBox 39">
              <a:extLst>
                <a:ext uri="{FF2B5EF4-FFF2-40B4-BE49-F238E27FC236}">
                  <a16:creationId xmlns:a16="http://schemas.microsoft.com/office/drawing/2014/main" id="{83D6C367-A957-D09F-8ADD-E7EEFD2E0D98}"/>
                </a:ext>
              </a:extLst>
            </p:cNvPr>
            <p:cNvSpPr txBox="1"/>
            <p:nvPr/>
          </p:nvSpPr>
          <p:spPr>
            <a:xfrm>
              <a:off x="2630119" y="1477498"/>
              <a:ext cx="1063625" cy="2698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Deliberate</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78" name="TextBox 40">
              <a:extLst>
                <a:ext uri="{FF2B5EF4-FFF2-40B4-BE49-F238E27FC236}">
                  <a16:creationId xmlns:a16="http://schemas.microsoft.com/office/drawing/2014/main" id="{30E1B889-EDBB-C032-E993-C1D21062BD08}"/>
                </a:ext>
              </a:extLst>
            </p:cNvPr>
            <p:cNvSpPr txBox="1"/>
            <p:nvPr/>
          </p:nvSpPr>
          <p:spPr>
            <a:xfrm>
              <a:off x="1944168" y="1477122"/>
              <a:ext cx="902335" cy="2698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Sceptical</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79" name="TextBox 41">
              <a:extLst>
                <a:ext uri="{FF2B5EF4-FFF2-40B4-BE49-F238E27FC236}">
                  <a16:creationId xmlns:a16="http://schemas.microsoft.com/office/drawing/2014/main" id="{0BD61E4A-22CA-34FA-23D0-582676D56424}"/>
                </a:ext>
              </a:extLst>
            </p:cNvPr>
            <p:cNvSpPr txBox="1"/>
            <p:nvPr/>
          </p:nvSpPr>
          <p:spPr>
            <a:xfrm>
              <a:off x="1161878" y="1484742"/>
              <a:ext cx="902335" cy="2476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Traditional</a:t>
              </a:r>
              <a:endParaRPr kumimoji="0" lang="en-GB" sz="12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endParaRPr>
            </a:p>
          </p:txBody>
        </p:sp>
      </p:grpSp>
      <p:sp>
        <p:nvSpPr>
          <p:cNvPr id="7" name="Rectangle 6">
            <a:extLst>
              <a:ext uri="{FF2B5EF4-FFF2-40B4-BE49-F238E27FC236}">
                <a16:creationId xmlns:a16="http://schemas.microsoft.com/office/drawing/2014/main" id="{E0C6110E-85C8-528D-4E06-3CE443FF1092}"/>
              </a:ext>
            </a:extLst>
          </p:cNvPr>
          <p:cNvSpPr/>
          <p:nvPr/>
        </p:nvSpPr>
        <p:spPr>
          <a:xfrm>
            <a:off x="5314844" y="4311958"/>
            <a:ext cx="6715432" cy="2011647"/>
          </a:xfrm>
          <a:prstGeom prst="rect">
            <a:avLst/>
          </a:prstGeom>
          <a:solidFill>
            <a:sysClr val="window" lastClr="FFFFFF"/>
          </a:solidFill>
          <a:ln w="28575" cap="flat" cmpd="sng" algn="ctr">
            <a:solidFill>
              <a:srgbClr val="E970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i="1" kern="0" dirty="0">
                <a:solidFill>
                  <a:srgbClr val="12364F"/>
                </a:solidFill>
                <a:latin typeface="Times New Roman" panose="02020603050405020304"/>
              </a:rPr>
              <a:t>Digital innovativeness</a:t>
            </a:r>
            <a:r>
              <a:rPr kumimoji="0" lang="en-GB" b="1" i="1" u="none" strike="noStrike" kern="0" cap="none" spc="0" normalizeH="0" baseline="0" noProof="0" dirty="0">
                <a:ln>
                  <a:noFill/>
                </a:ln>
                <a:solidFill>
                  <a:srgbClr val="12364F"/>
                </a:solidFill>
                <a:effectLst/>
                <a:uLnTx/>
                <a:uFillTx/>
                <a:latin typeface="Times New Roman" panose="02020603050405020304"/>
                <a:ea typeface="+mn-ea"/>
                <a:cs typeface="+mn-cs"/>
              </a:rPr>
              <a:t> (0 to 8): </a:t>
            </a:r>
          </a:p>
          <a:p>
            <a:pPr marL="0" marR="0" lvl="0" indent="0" defTabSz="914400" eaLnBrk="1" fontAlgn="auto" latinLnBrk="0" hangingPunct="1">
              <a:lnSpc>
                <a:spcPct val="100000"/>
              </a:lnSpc>
              <a:spcBef>
                <a:spcPts val="0"/>
              </a:spcBef>
              <a:spcAft>
                <a:spcPts val="0"/>
              </a:spcAft>
              <a:buClrTx/>
              <a:buSzTx/>
              <a:buFontTx/>
              <a:buNone/>
              <a:tabLst/>
              <a:defRPr/>
            </a:pPr>
            <a:r>
              <a:rPr lang="en-GB" i="1" kern="0" dirty="0">
                <a:solidFill>
                  <a:schemeClr val="bg1">
                    <a:lumMod val="50000"/>
                  </a:schemeClr>
                </a:solidFill>
                <a:latin typeface="Times New Roman" panose="02020603050405020304"/>
              </a:rPr>
              <a:t>Constructed as a composite measure based on information for each of the </a:t>
            </a:r>
            <a:r>
              <a:rPr lang="en-GB" i="1" kern="0" dirty="0">
                <a:solidFill>
                  <a:schemeClr val="accent5"/>
                </a:solidFill>
                <a:latin typeface="Times New Roman" panose="02020603050405020304"/>
              </a:rPr>
              <a:t>4 ‘state-of-the art for the sector’ digital technologies </a:t>
            </a:r>
          </a:p>
          <a:p>
            <a:pPr marL="0" marR="0" lvl="0" indent="0" defTabSz="914400" eaLnBrk="1" fontAlgn="auto" latinLnBrk="0" hangingPunct="1">
              <a:lnSpc>
                <a:spcPct val="100000"/>
              </a:lnSpc>
              <a:spcBef>
                <a:spcPts val="0"/>
              </a:spcBef>
              <a:spcAft>
                <a:spcPts val="0"/>
              </a:spcAft>
              <a:buClrTx/>
              <a:buSzTx/>
              <a:buFontTx/>
              <a:buNone/>
              <a:tabLst/>
              <a:defRPr/>
            </a:pPr>
            <a:r>
              <a:rPr lang="en-GB" i="1" kern="0" dirty="0">
                <a:solidFill>
                  <a:schemeClr val="bg1">
                    <a:lumMod val="50000"/>
                  </a:schemeClr>
                </a:solidFill>
                <a:latin typeface="Times New Roman" panose="02020603050405020304"/>
              </a:rPr>
              <a:t>0 – Firm did not adopt the technology; </a:t>
            </a:r>
          </a:p>
          <a:p>
            <a:pPr marL="0" marR="0" lvl="0" indent="0" defTabSz="914400" eaLnBrk="1" fontAlgn="auto" latinLnBrk="0" hangingPunct="1">
              <a:lnSpc>
                <a:spcPct val="100000"/>
              </a:lnSpc>
              <a:spcBef>
                <a:spcPts val="0"/>
              </a:spcBef>
              <a:spcAft>
                <a:spcPts val="0"/>
              </a:spcAft>
              <a:buClrTx/>
              <a:buSzTx/>
              <a:buFontTx/>
              <a:buNone/>
              <a:tabLst/>
              <a:defRPr/>
            </a:pPr>
            <a:r>
              <a:rPr lang="en-GB" i="1" kern="0" dirty="0">
                <a:solidFill>
                  <a:schemeClr val="bg1">
                    <a:lumMod val="50000"/>
                  </a:schemeClr>
                </a:solidFill>
                <a:latin typeface="Times New Roman" panose="02020603050405020304"/>
              </a:rPr>
              <a:t>1 – Adopted partially; </a:t>
            </a:r>
          </a:p>
          <a:p>
            <a:pPr marL="0" marR="0" lvl="0" indent="0" defTabSz="914400" eaLnBrk="1" fontAlgn="auto" latinLnBrk="0" hangingPunct="1">
              <a:lnSpc>
                <a:spcPct val="100000"/>
              </a:lnSpc>
              <a:spcBef>
                <a:spcPts val="0"/>
              </a:spcBef>
              <a:spcAft>
                <a:spcPts val="0"/>
              </a:spcAft>
              <a:buClrTx/>
              <a:buSzTx/>
              <a:buFontTx/>
              <a:buNone/>
              <a:tabLst/>
              <a:defRPr/>
            </a:pPr>
            <a:r>
              <a:rPr lang="en-GB" i="1" kern="0" dirty="0">
                <a:solidFill>
                  <a:schemeClr val="bg1">
                    <a:lumMod val="50000"/>
                  </a:schemeClr>
                </a:solidFill>
                <a:latin typeface="Times New Roman" panose="02020603050405020304"/>
              </a:rPr>
              <a:t>2 – Adopted fully</a:t>
            </a:r>
            <a:r>
              <a:rPr kumimoji="0" lang="en-GB" b="1" i="1" u="none" strike="noStrike" kern="0" cap="none" spc="0" normalizeH="0" baseline="0" noProof="0" dirty="0">
                <a:ln>
                  <a:noFill/>
                </a:ln>
                <a:solidFill>
                  <a:srgbClr val="12364F"/>
                </a:solidFill>
                <a:effectLst/>
                <a:uLnTx/>
                <a:uFillTx/>
                <a:latin typeface="Times New Roman" panose="02020603050405020304"/>
                <a:ea typeface="+mn-ea"/>
                <a:cs typeface="+mn-cs"/>
              </a:rPr>
              <a:t> </a:t>
            </a:r>
            <a:endPar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endParaRPr>
          </a:p>
        </p:txBody>
      </p:sp>
      <p:sp>
        <p:nvSpPr>
          <p:cNvPr id="8" name="Rectangle 7">
            <a:extLst>
              <a:ext uri="{FF2B5EF4-FFF2-40B4-BE49-F238E27FC236}">
                <a16:creationId xmlns:a16="http://schemas.microsoft.com/office/drawing/2014/main" id="{1236ED99-5B6B-D17B-FB07-67D54B74C247}"/>
              </a:ext>
            </a:extLst>
          </p:cNvPr>
          <p:cNvSpPr/>
          <p:nvPr/>
        </p:nvSpPr>
        <p:spPr>
          <a:xfrm>
            <a:off x="416541" y="1895413"/>
            <a:ext cx="4821584" cy="2882355"/>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Digital adopters’ categories (1 to 5): </a:t>
            </a:r>
          </a:p>
          <a:p>
            <a:pPr marL="0" marR="0" lvl="0" indent="0" defTabSz="914400" eaLnBrk="1" fontAlgn="auto" latinLnBrk="0" hangingPunct="1">
              <a:lnSpc>
                <a:spcPct val="100000"/>
              </a:lnSpc>
              <a:spcBef>
                <a:spcPts val="0"/>
              </a:spcBef>
              <a:spcAft>
                <a:spcPts val="0"/>
              </a:spcAft>
              <a:buClrTx/>
              <a:buSzTx/>
              <a:buFontTx/>
              <a:buNone/>
              <a:tabLst/>
              <a:defRPr/>
            </a:pPr>
            <a:r>
              <a:rPr lang="en-GB" sz="2000" b="1" i="1" kern="0" dirty="0">
                <a:solidFill>
                  <a:prstClr val="black">
                    <a:lumMod val="50000"/>
                    <a:lumOff val="50000"/>
                  </a:prstClr>
                </a:solidFill>
                <a:latin typeface="Times New Roman" panose="02020603050405020304"/>
              </a:rPr>
              <a:t>1 – Digital Laggards</a:t>
            </a:r>
          </a:p>
          <a:p>
            <a:pPr marL="0" marR="0" lvl="0" indent="0" defTabSz="914400" eaLnBrk="1" fontAlgn="auto" latinLnBrk="0" hangingPunct="1">
              <a:lnSpc>
                <a:spcPct val="100000"/>
              </a:lnSpc>
              <a:spcBef>
                <a:spcPts val="0"/>
              </a:spcBef>
              <a:spcAft>
                <a:spcPts val="0"/>
              </a:spcAft>
              <a:buClrTx/>
              <a:buSzTx/>
              <a:buFontTx/>
              <a:buNone/>
              <a:tabLst/>
              <a:defRPr/>
            </a:pPr>
            <a:r>
              <a:rPr lang="en-GB" sz="2000" b="1" i="1" kern="0" dirty="0">
                <a:solidFill>
                  <a:prstClr val="black">
                    <a:lumMod val="50000"/>
                    <a:lumOff val="50000"/>
                  </a:prstClr>
                </a:solidFill>
                <a:latin typeface="Times New Roman" panose="02020603050405020304"/>
              </a:rPr>
              <a:t>2 – Digital Late majority</a:t>
            </a:r>
          </a:p>
          <a:p>
            <a:pPr marL="0" marR="0" lvl="0" indent="0" defTabSz="914400" eaLnBrk="1" fontAlgn="auto" latinLnBrk="0" hangingPunct="1">
              <a:lnSpc>
                <a:spcPct val="100000"/>
              </a:lnSpc>
              <a:spcBef>
                <a:spcPts val="0"/>
              </a:spcBef>
              <a:spcAft>
                <a:spcPts val="0"/>
              </a:spcAft>
              <a:buClrTx/>
              <a:buSzTx/>
              <a:buFontTx/>
              <a:buNone/>
              <a:tabLst/>
              <a:defRPr/>
            </a:pPr>
            <a:r>
              <a:rPr lang="en-GB" sz="2000" b="1" i="1" kern="0" dirty="0">
                <a:solidFill>
                  <a:prstClr val="black">
                    <a:lumMod val="50000"/>
                    <a:lumOff val="50000"/>
                  </a:prstClr>
                </a:solidFill>
                <a:latin typeface="Times New Roman" panose="02020603050405020304"/>
              </a:rPr>
              <a:t>3 – Digital Early majority</a:t>
            </a:r>
          </a:p>
          <a:p>
            <a:pPr marL="0" marR="0" lvl="0" indent="0" defTabSz="914400" eaLnBrk="1" fontAlgn="auto" latinLnBrk="0" hangingPunct="1">
              <a:lnSpc>
                <a:spcPct val="100000"/>
              </a:lnSpc>
              <a:spcBef>
                <a:spcPts val="0"/>
              </a:spcBef>
              <a:spcAft>
                <a:spcPts val="0"/>
              </a:spcAft>
              <a:buClrTx/>
              <a:buSzTx/>
              <a:buFontTx/>
              <a:buNone/>
              <a:tabLst/>
              <a:defRPr/>
            </a:pPr>
            <a:r>
              <a:rPr lang="en-GB" sz="2000" b="1" i="1" kern="0" dirty="0">
                <a:solidFill>
                  <a:prstClr val="black">
                    <a:lumMod val="50000"/>
                    <a:lumOff val="50000"/>
                  </a:prstClr>
                </a:solidFill>
                <a:latin typeface="Times New Roman" panose="02020603050405020304"/>
              </a:rPr>
              <a:t>4 – Digital Early adopters</a:t>
            </a:r>
          </a:p>
          <a:p>
            <a:pPr marL="0" marR="0" lvl="0" indent="0" defTabSz="914400" eaLnBrk="1" fontAlgn="auto" latinLnBrk="0" hangingPunct="1">
              <a:lnSpc>
                <a:spcPct val="100000"/>
              </a:lnSpc>
              <a:spcBef>
                <a:spcPts val="0"/>
              </a:spcBef>
              <a:spcAft>
                <a:spcPts val="0"/>
              </a:spcAft>
              <a:buClrTx/>
              <a:buSzTx/>
              <a:buFontTx/>
              <a:buNone/>
              <a:tabLst/>
              <a:defRPr/>
            </a:pPr>
            <a:r>
              <a:rPr lang="en-GB" sz="2000" b="1" i="1" kern="0" dirty="0">
                <a:solidFill>
                  <a:prstClr val="black">
                    <a:lumMod val="50000"/>
                    <a:lumOff val="50000"/>
                  </a:prstClr>
                </a:solidFill>
                <a:latin typeface="Times New Roman" panose="02020603050405020304"/>
              </a:rPr>
              <a:t>5 – Digital Innovators</a:t>
            </a:r>
          </a:p>
        </p:txBody>
      </p:sp>
      <p:cxnSp>
        <p:nvCxnSpPr>
          <p:cNvPr id="11" name="Connector: Elbow 10">
            <a:extLst>
              <a:ext uri="{FF2B5EF4-FFF2-40B4-BE49-F238E27FC236}">
                <a16:creationId xmlns:a16="http://schemas.microsoft.com/office/drawing/2014/main" id="{F64BBB67-9EB4-2602-5310-AAD52459C6EE}"/>
              </a:ext>
            </a:extLst>
          </p:cNvPr>
          <p:cNvCxnSpPr>
            <a:stCxn id="7" idx="1"/>
            <a:endCxn id="8" idx="2"/>
          </p:cNvCxnSpPr>
          <p:nvPr/>
        </p:nvCxnSpPr>
        <p:spPr>
          <a:xfrm rot="10800000">
            <a:off x="2827334" y="4777768"/>
            <a:ext cx="2487511" cy="540014"/>
          </a:xfrm>
          <a:prstGeom prst="bentConnector2">
            <a:avLst/>
          </a:prstGeom>
          <a:ln>
            <a:solidFill>
              <a:srgbClr val="E97062"/>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E5AF16F-DAEC-A147-8C1E-44A455068A97}"/>
              </a:ext>
            </a:extLst>
          </p:cNvPr>
          <p:cNvSpPr txBox="1"/>
          <p:nvPr/>
        </p:nvSpPr>
        <p:spPr>
          <a:xfrm>
            <a:off x="327169" y="800040"/>
            <a:ext cx="7587288" cy="707886"/>
          </a:xfrm>
          <a:prstGeom prst="rect">
            <a:avLst/>
          </a:prstGeom>
          <a:noFill/>
        </p:spPr>
        <p:txBody>
          <a:bodyPr wrap="square" rtlCol="0">
            <a:spAutoFit/>
          </a:bodyPr>
          <a:lstStyle/>
          <a:p>
            <a:r>
              <a:rPr lang="en-GB" sz="2000" b="1" dirty="0"/>
              <a:t>European Investment Bank Investment Survey, 2022-2023, </a:t>
            </a:r>
          </a:p>
          <a:p>
            <a:r>
              <a:rPr lang="en-GB" sz="2000" b="1" dirty="0"/>
              <a:t>pooled cross-section  </a:t>
            </a:r>
            <a:r>
              <a:rPr lang="en-GB" sz="2000" b="1" dirty="0">
                <a:solidFill>
                  <a:schemeClr val="accent5"/>
                </a:solidFill>
              </a:rPr>
              <a:t>~25,000 firms </a:t>
            </a:r>
            <a:r>
              <a:rPr lang="en-GB" sz="2000" b="1" dirty="0"/>
              <a:t>across 27 EU countries and USA</a:t>
            </a:r>
          </a:p>
        </p:txBody>
      </p:sp>
    </p:spTree>
    <p:extLst>
      <p:ext uri="{BB962C8B-B14F-4D97-AF65-F5344CB8AC3E}">
        <p14:creationId xmlns:p14="http://schemas.microsoft.com/office/powerpoint/2010/main" val="1666915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09"/>
  <p:tag name="PRESGUID" val="9f4269b7-eed7-4303-b8a7-021126a010c4"/>
  <p:tag name="MMPROD_UIDATA" val="&lt;database version=&quot;11.0&quot;&gt;&lt;object type=&quot;1&quot; unique_id=&quot;10001&quot;&gt;&lt;object type=&quot;2&quot; unique_id=&quot;13751&quot;&gt;&lt;object type=&quot;3&quot; unique_id=&quot;13752&quot;&gt;&lt;property id=&quot;20148&quot; value=&quot;5&quot;/&gt;&lt;property id=&quot;20300&quot; value=&quot;Slide 1&quot;/&gt;&lt;property id=&quot;20307&quot; value=&quot;257&quot;/&gt;&lt;/object&gt;&lt;object type=&quot;3&quot; unique_id=&quot;13753&quot;&gt;&lt;property id=&quot;20148&quot; value=&quot;5&quot;/&gt;&lt;property id=&quot;20300&quot; value=&quot;Slide 3&quot;/&gt;&lt;property id=&quot;20307&quot; value=&quot;428&quot;/&gt;&lt;/object&gt;&lt;object type=&quot;3&quot; unique_id=&quot;13754&quot;&gt;&lt;property id=&quot;20148&quot; value=&quot;5&quot;/&gt;&lt;property id=&quot;20300&quot; value=&quot;Slide 21&quot;/&gt;&lt;property id=&quot;20307&quot; value=&quot;340&quot;/&gt;&lt;/object&gt;&lt;object type=&quot;3&quot; unique_id=&quot;13870&quot;&gt;&lt;property id=&quot;20148&quot; value=&quot;5&quot;/&gt;&lt;property id=&quot;20300&quot; value=&quot;Slide 20 - &amp;quot;Link to the manifesto for small business growth and productivity  &amp;quot;&quot;/&gt;&lt;property id=&quot;20307&quot; value=&quot;278&quot;/&gt;&lt;/object&gt;&lt;object type=&quot;3&quot; unique_id=&quot;13871&quot;&gt;&lt;property id=&quot;20148&quot; value=&quot;5&quot;/&gt;&lt;property id=&quot;20300&quot; value=&quot;Slide 19 - &amp;quot;Link to the manifesto for small business growth and productivity  &amp;quot;&quot;/&gt;&lt;property id=&quot;20307&quot; value=&quot;279&quot;/&gt;&lt;/object&gt;&lt;object type=&quot;3&quot; unique_id=&quot;32138&quot;&gt;&lt;property id=&quot;20148&quot; value=&quot;5&quot;/&gt;&lt;property id=&quot;20300&quot; value=&quot;Slide 5&quot;/&gt;&lt;property id=&quot;20307&quot; value=&quot;437&quot;/&gt;&lt;/object&gt;&lt;object type=&quot;3&quot; unique_id=&quot;32139&quot;&gt;&lt;property id=&quot;20148&quot; value=&quot;5&quot;/&gt;&lt;property id=&quot;20300&quot; value=&quot;Slide 7&quot;/&gt;&lt;property id=&quot;20307&quot; value=&quot;438&quot;/&gt;&lt;/object&gt;&lt;object type=&quot;3&quot; unique_id=&quot;32140&quot;&gt;&lt;property id=&quot;20148&quot; value=&quot;5&quot;/&gt;&lt;property id=&quot;20300&quot; value=&quot;Slide 6&quot;/&gt;&lt;property id=&quot;20307&quot; value=&quot;439&quot;/&gt;&lt;/object&gt;&lt;object type=&quot;3&quot; unique_id=&quot;32566&quot;&gt;&lt;property id=&quot;20148&quot; value=&quot;5&quot;/&gt;&lt;property id=&quot;20300&quot; value=&quot;Slide 4&quot;/&gt;&lt;property id=&quot;20307&quot; value=&quot;440&quot;/&gt;&lt;/object&gt;&lt;object type=&quot;3&quot; unique_id=&quot;33721&quot;&gt;&lt;property id=&quot;20148&quot; value=&quot;5&quot;/&gt;&lt;property id=&quot;20300&quot; value=&quot;Slide 2&quot;/&gt;&lt;property id=&quot;20307&quot; value=&quot;441&quot;/&gt;&lt;/object&gt;&lt;object type=&quot;3&quot; unique_id=&quot;36842&quot;&gt;&lt;property id=&quot;20148&quot; value=&quot;5&quot;/&gt;&lt;property id=&quot;20300&quot; value=&quot;Slide 9&quot;/&gt;&lt;property id=&quot;20307&quot; value=&quot;442&quot;/&gt;&lt;/object&gt;&lt;object type=&quot;3&quot; unique_id=&quot;39601&quot;&gt;&lt;property id=&quot;20148&quot; value=&quot;5&quot;/&gt;&lt;property id=&quot;20300&quot; value=&quot;Slide 8&quot;/&gt;&lt;property id=&quot;20307&quot; value=&quot;443&quot;/&gt;&lt;/object&gt;&lt;object type=&quot;3&quot; unique_id=&quot;40067&quot;&gt;&lt;property id=&quot;20148&quot; value=&quot;5&quot;/&gt;&lt;property id=&quot;20300&quot; value=&quot;Slide 10&quot;/&gt;&lt;property id=&quot;20307&quot; value=&quot;444&quot;/&gt;&lt;/object&gt;&lt;object type=&quot;3&quot; unique_id=&quot;40628&quot;&gt;&lt;property id=&quot;20148&quot; value=&quot;5&quot;/&gt;&lt;property id=&quot;20300&quot; value=&quot;Slide 11&quot;/&gt;&lt;property id=&quot;20307&quot; value=&quot;445&quot;/&gt;&lt;/object&gt;&lt;object type=&quot;3&quot; unique_id=&quot;41870&quot;&gt;&lt;property id=&quot;20148&quot; value=&quot;5&quot;/&gt;&lt;property id=&quot;20300&quot; value=&quot;Slide 12&quot;/&gt;&lt;property id=&quot;20307&quot; value=&quot;446&quot;/&gt;&lt;/object&gt;&lt;object type=&quot;3&quot; unique_id=&quot;42339&quot;&gt;&lt;property id=&quot;20148&quot; value=&quot;5&quot;/&gt;&lt;property id=&quot;20300&quot; value=&quot;Slide 13&quot;/&gt;&lt;property id=&quot;20307&quot; value=&quot;447&quot;/&gt;&lt;/object&gt;&lt;object type=&quot;3&quot; unique_id=&quot;44358&quot;&gt;&lt;property id=&quot;20148&quot; value=&quot;5&quot;/&gt;&lt;property id=&quot;20300&quot; value=&quot;Slide 16&quot;/&gt;&lt;property id=&quot;20307&quot; value=&quot;448&quot;/&gt;&lt;/object&gt;&lt;object type=&quot;3&quot; unique_id=&quot;45418&quot;&gt;&lt;property id=&quot;20148&quot; value=&quot;5&quot;/&gt;&lt;property id=&quot;20300&quot; value=&quot;Slide 14&quot;/&gt;&lt;property id=&quot;20307&quot; value=&quot;449&quot;/&gt;&lt;/object&gt;&lt;object type=&quot;3&quot; unique_id=&quot;45419&quot;&gt;&lt;property id=&quot;20148&quot; value=&quot;5&quot;/&gt;&lt;property id=&quot;20300&quot; value=&quot;Slide 15&quot;/&gt;&lt;property id=&quot;20307&quot; value=&quot;450&quot;/&gt;&lt;/object&gt;&lt;object type=&quot;3&quot; unique_id=&quot;50563&quot;&gt;&lt;property id=&quot;20148&quot; value=&quot;5&quot;/&gt;&lt;property id=&quot;20300&quot; value=&quot;Slide 17&quot;/&gt;&lt;property id=&quot;20307&quot; value=&quot;451&quot;/&gt;&lt;/object&gt;&lt;object type=&quot;3&quot; unique_id=&quot;52302&quot;&gt;&lt;property id=&quot;20148&quot; value=&quot;5&quot;/&gt;&lt;property id=&quot;20300&quot; value=&quot;Slide 18&quot;/&gt;&lt;property id=&quot;20307&quot; value=&quot;452&quot;/&gt;&lt;/object&gt;&lt;/object&gt;&lt;object type=&quot;8&quot; unique_id=&quot;13759&quot;&gt;&lt;/object&gt;&lt;/object&gt;&lt;/database&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1932</Words>
  <Application>Microsoft Office PowerPoint</Application>
  <PresentationFormat>Widescreen</PresentationFormat>
  <Paragraphs>202</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 Black</vt:lpstr>
      <vt:lpstr>Calibri</vt:lpstr>
      <vt:lpstr>Calibri Light</vt:lpstr>
      <vt:lpstr>Cambria Math</vt:lpstr>
      <vt:lpstr>Times New Roman</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to the manifesto for small business growth and productivity  </vt:lpstr>
      <vt:lpstr>Link to the manifesto for small business growth and productivity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Ferris, Wendy</dc:creator>
  <cp:lastModifiedBy>Anastasia Ri</cp:lastModifiedBy>
  <cp:revision>10</cp:revision>
  <dcterms:created xsi:type="dcterms:W3CDTF">2020-10-14T11:16:42Z</dcterms:created>
  <dcterms:modified xsi:type="dcterms:W3CDTF">2024-02-20T16:50:10Z</dcterms:modified>
</cp:coreProperties>
</file>