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7"/>
  </p:notesMasterIdLst>
  <p:sldIdLst>
    <p:sldId id="257" r:id="rId6"/>
    <p:sldId id="453" r:id="rId7"/>
    <p:sldId id="455" r:id="rId8"/>
    <p:sldId id="456" r:id="rId9"/>
    <p:sldId id="428" r:id="rId10"/>
    <p:sldId id="429" r:id="rId11"/>
    <p:sldId id="471" r:id="rId12"/>
    <p:sldId id="458" r:id="rId13"/>
    <p:sldId id="459" r:id="rId14"/>
    <p:sldId id="462" r:id="rId15"/>
    <p:sldId id="463" r:id="rId16"/>
    <p:sldId id="460" r:id="rId17"/>
    <p:sldId id="464" r:id="rId18"/>
    <p:sldId id="461" r:id="rId19"/>
    <p:sldId id="465" r:id="rId20"/>
    <p:sldId id="466" r:id="rId21"/>
    <p:sldId id="468" r:id="rId22"/>
    <p:sldId id="470" r:id="rId23"/>
    <p:sldId id="467" r:id="rId24"/>
    <p:sldId id="469" r:id="rId25"/>
    <p:sldId id="340" r:id="rId26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364F"/>
    <a:srgbClr val="ED845E"/>
    <a:srgbClr val="EF9B58"/>
    <a:srgbClr val="E97062"/>
    <a:srgbClr val="EE8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2067E8-6AA2-49B9-82B0-AE46EF5634EC}" v="199" dt="2024-02-21T10:18:31.7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shart, Maria" userId="4053848b-519c-4a19-ae4b-c3d0c30f5b97" providerId="ADAL" clId="{6F2067E8-6AA2-49B9-82B0-AE46EF5634EC}"/>
    <pc:docChg chg="undo custSel addSld delSld modSld sldOrd">
      <pc:chgData name="Wishart, Maria" userId="4053848b-519c-4a19-ae4b-c3d0c30f5b97" providerId="ADAL" clId="{6F2067E8-6AA2-49B9-82B0-AE46EF5634EC}" dt="2024-02-21T10:24:32.545" v="5457" actId="1076"/>
      <pc:docMkLst>
        <pc:docMk/>
      </pc:docMkLst>
      <pc:sldChg chg="modSp mod">
        <pc:chgData name="Wishart, Maria" userId="4053848b-519c-4a19-ae4b-c3d0c30f5b97" providerId="ADAL" clId="{6F2067E8-6AA2-49B9-82B0-AE46EF5634EC}" dt="2024-02-05T14:06:02.296" v="1532"/>
        <pc:sldMkLst>
          <pc:docMk/>
          <pc:sldMk cId="1532318415" sldId="257"/>
        </pc:sldMkLst>
        <pc:spChg chg="mod">
          <ac:chgData name="Wishart, Maria" userId="4053848b-519c-4a19-ae4b-c3d0c30f5b97" providerId="ADAL" clId="{6F2067E8-6AA2-49B9-82B0-AE46EF5634EC}" dt="2024-02-05T14:06:02.296" v="1532"/>
          <ac:spMkLst>
            <pc:docMk/>
            <pc:sldMk cId="1532318415" sldId="257"/>
            <ac:spMk id="8" creationId="{00000000-0000-0000-0000-000000000000}"/>
          </ac:spMkLst>
        </pc:spChg>
      </pc:sldChg>
      <pc:sldChg chg="addSp delSp modSp mod ord">
        <pc:chgData name="Wishart, Maria" userId="4053848b-519c-4a19-ae4b-c3d0c30f5b97" providerId="ADAL" clId="{6F2067E8-6AA2-49B9-82B0-AE46EF5634EC}" dt="2024-02-21T09:39:45.574" v="5430"/>
        <pc:sldMkLst>
          <pc:docMk/>
          <pc:sldMk cId="4118671298" sldId="428"/>
        </pc:sldMkLst>
        <pc:spChg chg="add mod ord">
          <ac:chgData name="Wishart, Maria" userId="4053848b-519c-4a19-ae4b-c3d0c30f5b97" providerId="ADAL" clId="{6F2067E8-6AA2-49B9-82B0-AE46EF5634EC}" dt="2024-02-12T15:23:43.802" v="4591" actId="1582"/>
          <ac:spMkLst>
            <pc:docMk/>
            <pc:sldMk cId="4118671298" sldId="428"/>
            <ac:spMk id="5" creationId="{DEC44EDF-E2BA-A86B-AFEC-51D6C56F8C4F}"/>
          </ac:spMkLst>
        </pc:spChg>
        <pc:spChg chg="del">
          <ac:chgData name="Wishart, Maria" userId="4053848b-519c-4a19-ae4b-c3d0c30f5b97" providerId="ADAL" clId="{6F2067E8-6AA2-49B9-82B0-AE46EF5634EC}" dt="2024-02-01T17:02:20.411" v="37" actId="478"/>
          <ac:spMkLst>
            <pc:docMk/>
            <pc:sldMk cId="4118671298" sldId="428"/>
            <ac:spMk id="6" creationId="{68CAE7FE-DDA7-415A-919B-4117FCEB56A8}"/>
          </ac:spMkLst>
        </pc:spChg>
        <pc:spChg chg="del">
          <ac:chgData name="Wishart, Maria" userId="4053848b-519c-4a19-ae4b-c3d0c30f5b97" providerId="ADAL" clId="{6F2067E8-6AA2-49B9-82B0-AE46EF5634EC}" dt="2024-02-01T17:02:22.085" v="38" actId="478"/>
          <ac:spMkLst>
            <pc:docMk/>
            <pc:sldMk cId="4118671298" sldId="428"/>
            <ac:spMk id="7" creationId="{5F518EB2-78A5-4F44-A39F-DFD783FB8C89}"/>
          </ac:spMkLst>
        </pc:spChg>
        <pc:spChg chg="add mod">
          <ac:chgData name="Wishart, Maria" userId="4053848b-519c-4a19-ae4b-c3d0c30f5b97" providerId="ADAL" clId="{6F2067E8-6AA2-49B9-82B0-AE46EF5634EC}" dt="2024-02-12T15:24:29.445" v="4604" actId="1036"/>
          <ac:spMkLst>
            <pc:docMk/>
            <pc:sldMk cId="4118671298" sldId="428"/>
            <ac:spMk id="7" creationId="{63606719-4610-4629-BEAD-8DAEE93BE723}"/>
          </ac:spMkLst>
        </pc:spChg>
        <pc:spChg chg="add mod">
          <ac:chgData name="Wishart, Maria" userId="4053848b-519c-4a19-ae4b-c3d0c30f5b97" providerId="ADAL" clId="{6F2067E8-6AA2-49B9-82B0-AE46EF5634EC}" dt="2024-02-05T10:55:13.266" v="1208" actId="1076"/>
          <ac:spMkLst>
            <pc:docMk/>
            <pc:sldMk cId="4118671298" sldId="428"/>
            <ac:spMk id="8" creationId="{774D2FE2-E9DC-63FB-4A27-EBE87EC42077}"/>
          </ac:spMkLst>
        </pc:spChg>
        <pc:spChg chg="add mod">
          <ac:chgData name="Wishart, Maria" userId="4053848b-519c-4a19-ae4b-c3d0c30f5b97" providerId="ADAL" clId="{6F2067E8-6AA2-49B9-82B0-AE46EF5634EC}" dt="2024-02-01T17:29:24.429" v="59" actId="6549"/>
          <ac:spMkLst>
            <pc:docMk/>
            <pc:sldMk cId="4118671298" sldId="428"/>
            <ac:spMk id="10" creationId="{C9E6FA7C-41D0-2B89-1AED-40A82967CFFA}"/>
          </ac:spMkLst>
        </pc:spChg>
        <pc:graphicFrameChg chg="add mod modGraphic">
          <ac:chgData name="Wishart, Maria" userId="4053848b-519c-4a19-ae4b-c3d0c30f5b97" providerId="ADAL" clId="{6F2067E8-6AA2-49B9-82B0-AE46EF5634EC}" dt="2024-02-02T16:28:52.763" v="757" actId="255"/>
          <ac:graphicFrameMkLst>
            <pc:docMk/>
            <pc:sldMk cId="4118671298" sldId="428"/>
            <ac:graphicFrameMk id="11" creationId="{54AB9A8F-7A70-0D57-6D44-38FC3A615693}"/>
          </ac:graphicFrameMkLst>
        </pc:graphicFrameChg>
        <pc:picChg chg="add mod">
          <ac:chgData name="Wishart, Maria" userId="4053848b-519c-4a19-ae4b-c3d0c30f5b97" providerId="ADAL" clId="{6F2067E8-6AA2-49B9-82B0-AE46EF5634EC}" dt="2024-02-05T10:55:27.464" v="1209" actId="1076"/>
          <ac:picMkLst>
            <pc:docMk/>
            <pc:sldMk cId="4118671298" sldId="428"/>
            <ac:picMk id="3" creationId="{F399E897-C48A-7543-104A-8EF58FC78B2F}"/>
          </ac:picMkLst>
        </pc:picChg>
        <pc:picChg chg="add mod">
          <ac:chgData name="Wishart, Maria" userId="4053848b-519c-4a19-ae4b-c3d0c30f5b97" providerId="ADAL" clId="{6F2067E8-6AA2-49B9-82B0-AE46EF5634EC}" dt="2024-02-12T15:24:19.224" v="4600" actId="1037"/>
          <ac:picMkLst>
            <pc:docMk/>
            <pc:sldMk cId="4118671298" sldId="428"/>
            <ac:picMk id="6" creationId="{C1D39610-9501-46BB-7A0A-F564BB00CEBA}"/>
          </ac:picMkLst>
        </pc:picChg>
      </pc:sldChg>
      <pc:sldChg chg="addSp delSp modSp mod">
        <pc:chgData name="Wishart, Maria" userId="4053848b-519c-4a19-ae4b-c3d0c30f5b97" providerId="ADAL" clId="{6F2067E8-6AA2-49B9-82B0-AE46EF5634EC}" dt="2024-02-21T10:21:30.211" v="5455" actId="14734"/>
        <pc:sldMkLst>
          <pc:docMk/>
          <pc:sldMk cId="322182699" sldId="429"/>
        </pc:sldMkLst>
        <pc:spChg chg="add mod">
          <ac:chgData name="Wishart, Maria" userId="4053848b-519c-4a19-ae4b-c3d0c30f5b97" providerId="ADAL" clId="{6F2067E8-6AA2-49B9-82B0-AE46EF5634EC}" dt="2024-02-21T10:21:12.985" v="5451" actId="1076"/>
          <ac:spMkLst>
            <pc:docMk/>
            <pc:sldMk cId="322182699" sldId="429"/>
            <ac:spMk id="5" creationId="{520D8552-AEDA-8D1D-0990-51ABD82F962A}"/>
          </ac:spMkLst>
        </pc:spChg>
        <pc:spChg chg="add del">
          <ac:chgData name="Wishart, Maria" userId="4053848b-519c-4a19-ae4b-c3d0c30f5b97" providerId="ADAL" clId="{6F2067E8-6AA2-49B9-82B0-AE46EF5634EC}" dt="2024-02-05T14:03:15.846" v="1491" actId="22"/>
          <ac:spMkLst>
            <pc:docMk/>
            <pc:sldMk cId="322182699" sldId="429"/>
            <ac:spMk id="5" creationId="{A64D9C91-4B19-0185-3819-E6AB4A97DDF5}"/>
          </ac:spMkLst>
        </pc:spChg>
        <pc:spChg chg="mod">
          <ac:chgData name="Wishart, Maria" userId="4053848b-519c-4a19-ae4b-c3d0c30f5b97" providerId="ADAL" clId="{6F2067E8-6AA2-49B9-82B0-AE46EF5634EC}" dt="2024-02-21T10:19:54.604" v="5445" actId="255"/>
          <ac:spMkLst>
            <pc:docMk/>
            <pc:sldMk cId="322182699" sldId="429"/>
            <ac:spMk id="8" creationId="{B8FE9513-DD80-43DE-A196-678CBD4E9FF5}"/>
          </ac:spMkLst>
        </pc:spChg>
        <pc:spChg chg="del mod">
          <ac:chgData name="Wishart, Maria" userId="4053848b-519c-4a19-ae4b-c3d0c30f5b97" providerId="ADAL" clId="{6F2067E8-6AA2-49B9-82B0-AE46EF5634EC}" dt="2024-02-21T10:18:27.441" v="5434" actId="478"/>
          <ac:spMkLst>
            <pc:docMk/>
            <pc:sldMk cId="322182699" sldId="429"/>
            <ac:spMk id="9" creationId="{3651F48E-5AB1-4C29-A434-24FF14E0EE65}"/>
          </ac:spMkLst>
        </pc:spChg>
        <pc:graphicFrameChg chg="add mod modGraphic">
          <ac:chgData name="Wishart, Maria" userId="4053848b-519c-4a19-ae4b-c3d0c30f5b97" providerId="ADAL" clId="{6F2067E8-6AA2-49B9-82B0-AE46EF5634EC}" dt="2024-02-21T10:21:30.211" v="5455" actId="14734"/>
          <ac:graphicFrameMkLst>
            <pc:docMk/>
            <pc:sldMk cId="322182699" sldId="429"/>
            <ac:graphicFrameMk id="3" creationId="{B2F008AC-F37D-884A-5918-03ACC4A421D0}"/>
          </ac:graphicFrameMkLst>
        </pc:graphicFrameChg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3361514406" sldId="430"/>
        </pc:sldMkLst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2179014354" sldId="432"/>
        </pc:sldMkLst>
      </pc:sldChg>
      <pc:sldChg chg="del">
        <pc:chgData name="Wishart, Maria" userId="4053848b-519c-4a19-ae4b-c3d0c30f5b97" providerId="ADAL" clId="{6F2067E8-6AA2-49B9-82B0-AE46EF5634EC}" dt="2024-02-05T14:05:44.941" v="1531" actId="47"/>
        <pc:sldMkLst>
          <pc:docMk/>
          <pc:sldMk cId="3182098031" sldId="439"/>
        </pc:sldMkLst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2448360424" sldId="444"/>
        </pc:sldMkLst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2712033580" sldId="445"/>
        </pc:sldMkLst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49272631" sldId="446"/>
        </pc:sldMkLst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1100493195" sldId="448"/>
        </pc:sldMkLst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4173327388" sldId="449"/>
        </pc:sldMkLst>
      </pc:sldChg>
      <pc:sldChg chg="del">
        <pc:chgData name="Wishart, Maria" userId="4053848b-519c-4a19-ae4b-c3d0c30f5b97" providerId="ADAL" clId="{6F2067E8-6AA2-49B9-82B0-AE46EF5634EC}" dt="2024-02-01T17:01:42.886" v="1" actId="47"/>
        <pc:sldMkLst>
          <pc:docMk/>
          <pc:sldMk cId="51094689" sldId="450"/>
        </pc:sldMkLst>
      </pc:sldChg>
      <pc:sldChg chg="addSp delSp modSp del mod ord">
        <pc:chgData name="Wishart, Maria" userId="4053848b-519c-4a19-ae4b-c3d0c30f5b97" providerId="ADAL" clId="{6F2067E8-6AA2-49B9-82B0-AE46EF5634EC}" dt="2024-02-05T10:46:29.672" v="1039" actId="47"/>
        <pc:sldMkLst>
          <pc:docMk/>
          <pc:sldMk cId="2212565457" sldId="452"/>
        </pc:sldMkLst>
        <pc:spChg chg="add del mod">
          <ac:chgData name="Wishart, Maria" userId="4053848b-519c-4a19-ae4b-c3d0c30f5b97" providerId="ADAL" clId="{6F2067E8-6AA2-49B9-82B0-AE46EF5634EC}" dt="2024-02-02T16:09:32.570" v="618" actId="478"/>
          <ac:spMkLst>
            <pc:docMk/>
            <pc:sldMk cId="2212565457" sldId="452"/>
            <ac:spMk id="5" creationId="{2559E26A-139D-1449-75ED-6A1EDD0E3E74}"/>
          </ac:spMkLst>
        </pc:spChg>
        <pc:spChg chg="mod">
          <ac:chgData name="Wishart, Maria" userId="4053848b-519c-4a19-ae4b-c3d0c30f5b97" providerId="ADAL" clId="{6F2067E8-6AA2-49B9-82B0-AE46EF5634EC}" dt="2024-02-05T09:37:18.816" v="936" actId="20577"/>
          <ac:spMkLst>
            <pc:docMk/>
            <pc:sldMk cId="2212565457" sldId="452"/>
            <ac:spMk id="6" creationId="{68CAE7FE-DDA7-415A-919B-4117FCEB56A8}"/>
          </ac:spMkLst>
        </pc:spChg>
        <pc:spChg chg="mod">
          <ac:chgData name="Wishart, Maria" userId="4053848b-519c-4a19-ae4b-c3d0c30f5b97" providerId="ADAL" clId="{6F2067E8-6AA2-49B9-82B0-AE46EF5634EC}" dt="2024-02-02T16:35:47.784" v="908" actId="313"/>
          <ac:spMkLst>
            <pc:docMk/>
            <pc:sldMk cId="2212565457" sldId="452"/>
            <ac:spMk id="7" creationId="{5F518EB2-78A5-4F44-A39F-DFD783FB8C89}"/>
          </ac:spMkLst>
        </pc:spChg>
      </pc:sldChg>
      <pc:sldChg chg="modSp add mod ord">
        <pc:chgData name="Wishart, Maria" userId="4053848b-519c-4a19-ae4b-c3d0c30f5b97" providerId="ADAL" clId="{6F2067E8-6AA2-49B9-82B0-AE46EF5634EC}" dt="2024-02-06T13:36:13.668" v="4542" actId="20577"/>
        <pc:sldMkLst>
          <pc:docMk/>
          <pc:sldMk cId="1803702841" sldId="453"/>
        </pc:sldMkLst>
        <pc:spChg chg="mod">
          <ac:chgData name="Wishart, Maria" userId="4053848b-519c-4a19-ae4b-c3d0c30f5b97" providerId="ADAL" clId="{6F2067E8-6AA2-49B9-82B0-AE46EF5634EC}" dt="2024-02-02T14:28:56.540" v="315" actId="20577"/>
          <ac:spMkLst>
            <pc:docMk/>
            <pc:sldMk cId="1803702841" sldId="453"/>
            <ac:spMk id="6" creationId="{AB4EC5DA-6EF2-4F20-C1CC-FA9DF86BA4D6}"/>
          </ac:spMkLst>
        </pc:spChg>
        <pc:spChg chg="mod">
          <ac:chgData name="Wishart, Maria" userId="4053848b-519c-4a19-ae4b-c3d0c30f5b97" providerId="ADAL" clId="{6F2067E8-6AA2-49B9-82B0-AE46EF5634EC}" dt="2024-02-06T13:36:13.668" v="4542" actId="20577"/>
          <ac:spMkLst>
            <pc:docMk/>
            <pc:sldMk cId="1803702841" sldId="453"/>
            <ac:spMk id="7" creationId="{28FDA133-A170-C905-4293-4331B9BD7411}"/>
          </ac:spMkLst>
        </pc:spChg>
      </pc:sldChg>
      <pc:sldChg chg="addSp delSp modSp add del mod ord">
        <pc:chgData name="Wishart, Maria" userId="4053848b-519c-4a19-ae4b-c3d0c30f5b97" providerId="ADAL" clId="{6F2067E8-6AA2-49B9-82B0-AE46EF5634EC}" dt="2024-02-19T15:34:35.465" v="5423" actId="47"/>
        <pc:sldMkLst>
          <pc:docMk/>
          <pc:sldMk cId="4221194773" sldId="454"/>
        </pc:sldMkLst>
        <pc:spChg chg="add mod">
          <ac:chgData name="Wishart, Maria" userId="4053848b-519c-4a19-ae4b-c3d0c30f5b97" providerId="ADAL" clId="{6F2067E8-6AA2-49B9-82B0-AE46EF5634EC}" dt="2024-02-01T17:29:31.075" v="60"/>
          <ac:spMkLst>
            <pc:docMk/>
            <pc:sldMk cId="4221194773" sldId="454"/>
            <ac:spMk id="6" creationId="{3C63C7AC-B3E9-2613-F5FC-11639BE21522}"/>
          </ac:spMkLst>
        </pc:spChg>
        <pc:spChg chg="add mod">
          <ac:chgData name="Wishart, Maria" userId="4053848b-519c-4a19-ae4b-c3d0c30f5b97" providerId="ADAL" clId="{6F2067E8-6AA2-49B9-82B0-AE46EF5634EC}" dt="2024-02-05T10:57:10.087" v="1215" actId="14100"/>
          <ac:spMkLst>
            <pc:docMk/>
            <pc:sldMk cId="4221194773" sldId="454"/>
            <ac:spMk id="8" creationId="{F00B47B5-F512-DE57-4393-FDB6C8FF95A9}"/>
          </ac:spMkLst>
        </pc:spChg>
        <pc:graphicFrameChg chg="add mod modGraphic">
          <ac:chgData name="Wishart, Maria" userId="4053848b-519c-4a19-ae4b-c3d0c30f5b97" providerId="ADAL" clId="{6F2067E8-6AA2-49B9-82B0-AE46EF5634EC}" dt="2024-02-05T14:16:05.087" v="1543" actId="20577"/>
          <ac:graphicFrameMkLst>
            <pc:docMk/>
            <pc:sldMk cId="4221194773" sldId="454"/>
            <ac:graphicFrameMk id="5" creationId="{BBB9DAD6-632C-F5FB-76CC-0B52C12A9481}"/>
          </ac:graphicFrameMkLst>
        </pc:graphicFrameChg>
        <pc:picChg chg="del">
          <ac:chgData name="Wishart, Maria" userId="4053848b-519c-4a19-ae4b-c3d0c30f5b97" providerId="ADAL" clId="{6F2067E8-6AA2-49B9-82B0-AE46EF5634EC}" dt="2024-02-01T17:06:45.853" v="44" actId="478"/>
          <ac:picMkLst>
            <pc:docMk/>
            <pc:sldMk cId="4221194773" sldId="454"/>
            <ac:picMk id="3" creationId="{9721EAE2-9E42-20E0-E430-33A6C2E0950D}"/>
          </ac:picMkLst>
        </pc:picChg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370924943" sldId="455"/>
        </pc:sldMkLst>
      </pc:sldChg>
      <pc:sldChg chg="addSp delSp modSp add del mod">
        <pc:chgData name="Wishart, Maria" userId="4053848b-519c-4a19-ae4b-c3d0c30f5b97" providerId="ADAL" clId="{6F2067E8-6AA2-49B9-82B0-AE46EF5634EC}" dt="2024-02-01T17:34:39.635" v="96" actId="47"/>
        <pc:sldMkLst>
          <pc:docMk/>
          <pc:sldMk cId="1572167481" sldId="455"/>
        </pc:sldMkLst>
        <pc:spChg chg="add mod">
          <ac:chgData name="Wishart, Maria" userId="4053848b-519c-4a19-ae4b-c3d0c30f5b97" providerId="ADAL" clId="{6F2067E8-6AA2-49B9-82B0-AE46EF5634EC}" dt="2024-02-01T17:29:34.436" v="61"/>
          <ac:spMkLst>
            <pc:docMk/>
            <pc:sldMk cId="1572167481" sldId="455"/>
            <ac:spMk id="7" creationId="{59DC357C-8AC3-CD06-2D08-F31AA1748627}"/>
          </ac:spMkLst>
        </pc:spChg>
        <pc:graphicFrameChg chg="del modGraphic">
          <ac:chgData name="Wishart, Maria" userId="4053848b-519c-4a19-ae4b-c3d0c30f5b97" providerId="ADAL" clId="{6F2067E8-6AA2-49B9-82B0-AE46EF5634EC}" dt="2024-02-01T17:19:49.355" v="51" actId="478"/>
          <ac:graphicFrameMkLst>
            <pc:docMk/>
            <pc:sldMk cId="1572167481" sldId="455"/>
            <ac:graphicFrameMk id="5" creationId="{8B2160A1-6ACF-F77A-012D-8A5E783F3737}"/>
          </ac:graphicFrameMkLst>
        </pc:graphicFrameChg>
        <pc:picChg chg="add mod">
          <ac:chgData name="Wishart, Maria" userId="4053848b-519c-4a19-ae4b-c3d0c30f5b97" providerId="ADAL" clId="{6F2067E8-6AA2-49B9-82B0-AE46EF5634EC}" dt="2024-02-01T17:19:55.820" v="54" actId="14100"/>
          <ac:picMkLst>
            <pc:docMk/>
            <pc:sldMk cId="1572167481" sldId="455"/>
            <ac:picMk id="6" creationId="{78A095C3-4A05-C770-AF9D-FE6864086AEE}"/>
          </ac:picMkLst>
        </pc:picChg>
      </pc:sldChg>
      <pc:sldChg chg="addSp delSp modSp add mod">
        <pc:chgData name="Wishart, Maria" userId="4053848b-519c-4a19-ae4b-c3d0c30f5b97" providerId="ADAL" clId="{6F2067E8-6AA2-49B9-82B0-AE46EF5634EC}" dt="2024-02-05T14:26:11.807" v="1855" actId="1076"/>
        <pc:sldMkLst>
          <pc:docMk/>
          <pc:sldMk cId="2298309192" sldId="455"/>
        </pc:sldMkLst>
        <pc:spChg chg="mod">
          <ac:chgData name="Wishart, Maria" userId="4053848b-519c-4a19-ae4b-c3d0c30f5b97" providerId="ADAL" clId="{6F2067E8-6AA2-49B9-82B0-AE46EF5634EC}" dt="2024-02-05T14:26:11.807" v="1855" actId="1076"/>
          <ac:spMkLst>
            <pc:docMk/>
            <pc:sldMk cId="2298309192" sldId="455"/>
            <ac:spMk id="6" creationId="{9E90B9BB-3510-3CD5-2B03-1A23FCB67317}"/>
          </ac:spMkLst>
        </pc:spChg>
        <pc:spChg chg="del">
          <ac:chgData name="Wishart, Maria" userId="4053848b-519c-4a19-ae4b-c3d0c30f5b97" providerId="ADAL" clId="{6F2067E8-6AA2-49B9-82B0-AE46EF5634EC}" dt="2024-02-05T10:43:26.011" v="938" actId="478"/>
          <ac:spMkLst>
            <pc:docMk/>
            <pc:sldMk cId="2298309192" sldId="455"/>
            <ac:spMk id="7" creationId="{50BA591B-8A93-3E8E-E494-D40409E93201}"/>
          </ac:spMkLst>
        </pc:spChg>
        <pc:graphicFrameChg chg="add del mod modGraphic">
          <ac:chgData name="Wishart, Maria" userId="4053848b-519c-4a19-ae4b-c3d0c30f5b97" providerId="ADAL" clId="{6F2067E8-6AA2-49B9-82B0-AE46EF5634EC}" dt="2024-02-05T10:48:26.897" v="1042" actId="478"/>
          <ac:graphicFrameMkLst>
            <pc:docMk/>
            <pc:sldMk cId="2298309192" sldId="455"/>
            <ac:graphicFrameMk id="3" creationId="{658F5F75-F6DD-947F-227D-820E287D0ED8}"/>
          </ac:graphicFrameMkLst>
        </pc:graphicFrameChg>
        <pc:graphicFrameChg chg="add mod modGraphic">
          <ac:chgData name="Wishart, Maria" userId="4053848b-519c-4a19-ae4b-c3d0c30f5b97" providerId="ADAL" clId="{6F2067E8-6AA2-49B9-82B0-AE46EF5634EC}" dt="2024-02-05T10:52:52.979" v="1204" actId="113"/>
          <ac:graphicFrameMkLst>
            <pc:docMk/>
            <pc:sldMk cId="2298309192" sldId="455"/>
            <ac:graphicFrameMk id="5" creationId="{2170FB28-6181-D73B-9995-EC07A906ECC1}"/>
          </ac:graphicFrameMkLst>
        </pc:graphicFrameChg>
      </pc:sldChg>
      <pc:sldChg chg="addSp delSp modSp add mod ord">
        <pc:chgData name="Wishart, Maria" userId="4053848b-519c-4a19-ae4b-c3d0c30f5b97" providerId="ADAL" clId="{6F2067E8-6AA2-49B9-82B0-AE46EF5634EC}" dt="2024-02-21T09:39:58.013" v="5432"/>
        <pc:sldMkLst>
          <pc:docMk/>
          <pc:sldMk cId="794426016" sldId="456"/>
        </pc:sldMkLst>
        <pc:spChg chg="del">
          <ac:chgData name="Wishart, Maria" userId="4053848b-519c-4a19-ae4b-c3d0c30f5b97" providerId="ADAL" clId="{6F2067E8-6AA2-49B9-82B0-AE46EF5634EC}" dt="2024-02-05T11:15:04.910" v="1266" actId="478"/>
          <ac:spMkLst>
            <pc:docMk/>
            <pc:sldMk cId="794426016" sldId="456"/>
            <ac:spMk id="6" creationId="{8ECD9C5B-D539-E84B-5BD3-E8D81C706868}"/>
          </ac:spMkLst>
        </pc:spChg>
        <pc:spChg chg="del">
          <ac:chgData name="Wishart, Maria" userId="4053848b-519c-4a19-ae4b-c3d0c30f5b97" providerId="ADAL" clId="{6F2067E8-6AA2-49B9-82B0-AE46EF5634EC}" dt="2024-02-05T11:15:02.569" v="1265" actId="478"/>
          <ac:spMkLst>
            <pc:docMk/>
            <pc:sldMk cId="794426016" sldId="456"/>
            <ac:spMk id="8" creationId="{7D2BC6C0-66F0-18D4-B02B-496F086DD7AE}"/>
          </ac:spMkLst>
        </pc:spChg>
        <pc:spChg chg="add mod">
          <ac:chgData name="Wishart, Maria" userId="4053848b-519c-4a19-ae4b-c3d0c30f5b97" providerId="ADAL" clId="{6F2067E8-6AA2-49B9-82B0-AE46EF5634EC}" dt="2024-02-05T13:28:29.416" v="1286"/>
          <ac:spMkLst>
            <pc:docMk/>
            <pc:sldMk cId="794426016" sldId="456"/>
            <ac:spMk id="9" creationId="{F8951230-57A4-2BB9-4FBC-4FB8101B8814}"/>
          </ac:spMkLst>
        </pc:spChg>
        <pc:spChg chg="add mod">
          <ac:chgData name="Wishart, Maria" userId="4053848b-519c-4a19-ae4b-c3d0c30f5b97" providerId="ADAL" clId="{6F2067E8-6AA2-49B9-82B0-AE46EF5634EC}" dt="2024-02-05T13:32:55.966" v="1352" actId="20577"/>
          <ac:spMkLst>
            <pc:docMk/>
            <pc:sldMk cId="794426016" sldId="456"/>
            <ac:spMk id="10" creationId="{2E5D35A7-1F02-9857-1E19-E39BF0BAC01D}"/>
          </ac:spMkLst>
        </pc:spChg>
        <pc:graphicFrameChg chg="del">
          <ac:chgData name="Wishart, Maria" userId="4053848b-519c-4a19-ae4b-c3d0c30f5b97" providerId="ADAL" clId="{6F2067E8-6AA2-49B9-82B0-AE46EF5634EC}" dt="2024-02-05T11:15:00.903" v="1264" actId="478"/>
          <ac:graphicFrameMkLst>
            <pc:docMk/>
            <pc:sldMk cId="794426016" sldId="456"/>
            <ac:graphicFrameMk id="5" creationId="{BC98543C-0C07-2A69-320E-56D9AEBC4016}"/>
          </ac:graphicFrameMkLst>
        </pc:graphicFrameChg>
        <pc:graphicFrameChg chg="add del mod">
          <ac:chgData name="Wishart, Maria" userId="4053848b-519c-4a19-ae4b-c3d0c30f5b97" providerId="ADAL" clId="{6F2067E8-6AA2-49B9-82B0-AE46EF5634EC}" dt="2024-02-05T13:57:58.174" v="1442" actId="478"/>
          <ac:graphicFrameMkLst>
            <pc:docMk/>
            <pc:sldMk cId="794426016" sldId="456"/>
            <ac:graphicFrameMk id="7" creationId="{4F1281EF-A825-7BDA-2E2A-9F0751BB7411}"/>
          </ac:graphicFrameMkLst>
        </pc:graphicFrameChg>
        <pc:graphicFrameChg chg="add mod">
          <ac:chgData name="Wishart, Maria" userId="4053848b-519c-4a19-ae4b-c3d0c30f5b97" providerId="ADAL" clId="{6F2067E8-6AA2-49B9-82B0-AE46EF5634EC}" dt="2024-02-06T12:44:22.782" v="4118" actId="208"/>
          <ac:graphicFrameMkLst>
            <pc:docMk/>
            <pc:sldMk cId="794426016" sldId="456"/>
            <ac:graphicFrameMk id="11" creationId="{4F1281EF-A825-7BDA-2E2A-9F0751BB7411}"/>
          </ac:graphicFrameMkLst>
        </pc:graphicFrameChg>
        <pc:picChg chg="add del mod">
          <ac:chgData name="Wishart, Maria" userId="4053848b-519c-4a19-ae4b-c3d0c30f5b97" providerId="ADAL" clId="{6F2067E8-6AA2-49B9-82B0-AE46EF5634EC}" dt="2024-02-05T11:27:18.435" v="1272" actId="478"/>
          <ac:picMkLst>
            <pc:docMk/>
            <pc:sldMk cId="794426016" sldId="456"/>
            <ac:picMk id="3" creationId="{C24A5CEE-EB7F-19E3-B177-C9C636FA8977}"/>
          </ac:picMkLst>
        </pc:picChg>
      </pc:sldChg>
      <pc:sldChg chg="del">
        <pc:chgData name="Wishart, Maria" userId="4053848b-519c-4a19-ae4b-c3d0c30f5b97" providerId="ADAL" clId="{6F2067E8-6AA2-49B9-82B0-AE46EF5634EC}" dt="2024-02-01T17:01:42.886" v="1" actId="47"/>
        <pc:sldMkLst>
          <pc:docMk/>
          <pc:sldMk cId="3813795911" sldId="456"/>
        </pc:sldMkLst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589783289" sldId="457"/>
        </pc:sldMkLst>
      </pc:sldChg>
      <pc:sldChg chg="addSp delSp modSp add del mod">
        <pc:chgData name="Wishart, Maria" userId="4053848b-519c-4a19-ae4b-c3d0c30f5b97" providerId="ADAL" clId="{6F2067E8-6AA2-49B9-82B0-AE46EF5634EC}" dt="2024-02-19T15:35:03.236" v="5424" actId="47"/>
        <pc:sldMkLst>
          <pc:docMk/>
          <pc:sldMk cId="4229734926" sldId="457"/>
        </pc:sldMkLst>
        <pc:spChg chg="mod">
          <ac:chgData name="Wishart, Maria" userId="4053848b-519c-4a19-ae4b-c3d0c30f5b97" providerId="ADAL" clId="{6F2067E8-6AA2-49B9-82B0-AE46EF5634EC}" dt="2024-02-05T13:51:34.128" v="1408" actId="20577"/>
          <ac:spMkLst>
            <pc:docMk/>
            <pc:sldMk cId="4229734926" sldId="457"/>
            <ac:spMk id="10" creationId="{3B85A36F-83D7-EBE9-FCA0-9208F1B8140A}"/>
          </ac:spMkLst>
        </pc:spChg>
        <pc:graphicFrameChg chg="add del mod">
          <ac:chgData name="Wishart, Maria" userId="4053848b-519c-4a19-ae4b-c3d0c30f5b97" providerId="ADAL" clId="{6F2067E8-6AA2-49B9-82B0-AE46EF5634EC}" dt="2024-02-05T14:00:04.165" v="1453" actId="478"/>
          <ac:graphicFrameMkLst>
            <pc:docMk/>
            <pc:sldMk cId="4229734926" sldId="457"/>
            <ac:graphicFrameMk id="6" creationId="{7679FCC0-8EEB-492C-7B82-88D2F8827323}"/>
          </ac:graphicFrameMkLst>
        </pc:graphicFrameChg>
        <pc:graphicFrameChg chg="del">
          <ac:chgData name="Wishart, Maria" userId="4053848b-519c-4a19-ae4b-c3d0c30f5b97" providerId="ADAL" clId="{6F2067E8-6AA2-49B9-82B0-AE46EF5634EC}" dt="2024-02-05T13:34:53.503" v="1354" actId="478"/>
          <ac:graphicFrameMkLst>
            <pc:docMk/>
            <pc:sldMk cId="4229734926" sldId="457"/>
            <ac:graphicFrameMk id="7" creationId="{03EFAA9F-84DB-630B-FD2B-56D32583A6A1}"/>
          </ac:graphicFrameMkLst>
        </pc:graphicFrameChg>
        <pc:graphicFrameChg chg="add mod">
          <ac:chgData name="Wishart, Maria" userId="4053848b-519c-4a19-ae4b-c3d0c30f5b97" providerId="ADAL" clId="{6F2067E8-6AA2-49B9-82B0-AE46EF5634EC}" dt="2024-02-06T12:44:12.385" v="4117" actId="208"/>
          <ac:graphicFrameMkLst>
            <pc:docMk/>
            <pc:sldMk cId="4229734926" sldId="457"/>
            <ac:graphicFrameMk id="8" creationId="{7679FCC0-8EEB-492C-7B82-88D2F8827323}"/>
          </ac:graphicFrameMkLst>
        </pc:graphicFrameChg>
        <pc:picChg chg="add del mod">
          <ac:chgData name="Wishart, Maria" userId="4053848b-519c-4a19-ae4b-c3d0c30f5b97" providerId="ADAL" clId="{6F2067E8-6AA2-49B9-82B0-AE46EF5634EC}" dt="2024-02-05T13:35:09.275" v="1358" actId="478"/>
          <ac:picMkLst>
            <pc:docMk/>
            <pc:sldMk cId="4229734926" sldId="457"/>
            <ac:picMk id="5" creationId="{CF741335-D2DE-D0F4-4FD5-B78F0E8D6F86}"/>
          </ac:picMkLst>
        </pc:picChg>
      </pc:sldChg>
      <pc:sldChg chg="modSp add mod">
        <pc:chgData name="Wishart, Maria" userId="4053848b-519c-4a19-ae4b-c3d0c30f5b97" providerId="ADAL" clId="{6F2067E8-6AA2-49B9-82B0-AE46EF5634EC}" dt="2024-02-06T12:45:07.766" v="4174" actId="20577"/>
        <pc:sldMkLst>
          <pc:docMk/>
          <pc:sldMk cId="3388855814" sldId="458"/>
        </pc:sldMkLst>
        <pc:spChg chg="mod">
          <ac:chgData name="Wishart, Maria" userId="4053848b-519c-4a19-ae4b-c3d0c30f5b97" providerId="ADAL" clId="{6F2067E8-6AA2-49B9-82B0-AE46EF5634EC}" dt="2024-02-05T14:17:25.289" v="1553" actId="20577"/>
          <ac:spMkLst>
            <pc:docMk/>
            <pc:sldMk cId="3388855814" sldId="458"/>
            <ac:spMk id="8" creationId="{2C14B5B3-007F-6DF3-BF2D-ED4CC7294387}"/>
          </ac:spMkLst>
        </pc:spChg>
        <pc:spChg chg="mod">
          <ac:chgData name="Wishart, Maria" userId="4053848b-519c-4a19-ae4b-c3d0c30f5b97" providerId="ADAL" clId="{6F2067E8-6AA2-49B9-82B0-AE46EF5634EC}" dt="2024-02-06T12:45:07.766" v="4174" actId="20577"/>
          <ac:spMkLst>
            <pc:docMk/>
            <pc:sldMk cId="3388855814" sldId="458"/>
            <ac:spMk id="9" creationId="{A0F58633-8E20-2274-BDF1-3218AD9763CD}"/>
          </ac:spMkLst>
        </pc:spChg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3935393973" sldId="458"/>
        </pc:sldMkLst>
      </pc:sldChg>
      <pc:sldChg chg="addSp delSp modSp add mod">
        <pc:chgData name="Wishart, Maria" userId="4053848b-519c-4a19-ae4b-c3d0c30f5b97" providerId="ADAL" clId="{6F2067E8-6AA2-49B9-82B0-AE46EF5634EC}" dt="2024-02-06T13:37:43.841" v="4546" actId="20577"/>
        <pc:sldMkLst>
          <pc:docMk/>
          <pc:sldMk cId="1256109791" sldId="459"/>
        </pc:sldMkLst>
        <pc:spChg chg="add mod">
          <ac:chgData name="Wishart, Maria" userId="4053848b-519c-4a19-ae4b-c3d0c30f5b97" providerId="ADAL" clId="{6F2067E8-6AA2-49B9-82B0-AE46EF5634EC}" dt="2024-02-05T15:31:02.894" v="2281" actId="20577"/>
          <ac:spMkLst>
            <pc:docMk/>
            <pc:sldMk cId="1256109791" sldId="459"/>
            <ac:spMk id="6" creationId="{3BD5E484-1CE7-BE0A-C26B-27313B90A060}"/>
          </ac:spMkLst>
        </pc:spChg>
        <pc:spChg chg="mod">
          <ac:chgData name="Wishart, Maria" userId="4053848b-519c-4a19-ae4b-c3d0c30f5b97" providerId="ADAL" clId="{6F2067E8-6AA2-49B9-82B0-AE46EF5634EC}" dt="2024-02-05T15:00:48.472" v="2008" actId="1076"/>
          <ac:spMkLst>
            <pc:docMk/>
            <pc:sldMk cId="1256109791" sldId="459"/>
            <ac:spMk id="8" creationId="{75EA87A7-2894-0872-4184-BF4825FF4A9F}"/>
          </ac:spMkLst>
        </pc:spChg>
        <pc:spChg chg="del">
          <ac:chgData name="Wishart, Maria" userId="4053848b-519c-4a19-ae4b-c3d0c30f5b97" providerId="ADAL" clId="{6F2067E8-6AA2-49B9-82B0-AE46EF5634EC}" dt="2024-02-05T14:29:40.198" v="1968" actId="478"/>
          <ac:spMkLst>
            <pc:docMk/>
            <pc:sldMk cId="1256109791" sldId="459"/>
            <ac:spMk id="9" creationId="{CA57A75C-57AC-0C7C-8B74-1651B087E0C4}"/>
          </ac:spMkLst>
        </pc:spChg>
        <pc:spChg chg="add mod">
          <ac:chgData name="Wishart, Maria" userId="4053848b-519c-4a19-ae4b-c3d0c30f5b97" providerId="ADAL" clId="{6F2067E8-6AA2-49B9-82B0-AE46EF5634EC}" dt="2024-02-06T13:37:43.841" v="4546" actId="20577"/>
          <ac:spMkLst>
            <pc:docMk/>
            <pc:sldMk cId="1256109791" sldId="459"/>
            <ac:spMk id="13" creationId="{492C7399-D483-CB3A-D811-346CA8158F6C}"/>
          </ac:spMkLst>
        </pc:spChg>
        <pc:graphicFrameChg chg="add del mod">
          <ac:chgData name="Wishart, Maria" userId="4053848b-519c-4a19-ae4b-c3d0c30f5b97" providerId="ADAL" clId="{6F2067E8-6AA2-49B9-82B0-AE46EF5634EC}" dt="2024-02-05T14:31:26.008" v="1974" actId="478"/>
          <ac:graphicFrameMkLst>
            <pc:docMk/>
            <pc:sldMk cId="1256109791" sldId="459"/>
            <ac:graphicFrameMk id="3" creationId="{6CB11930-6055-98CD-C786-7E0B38EDD998}"/>
          </ac:graphicFrameMkLst>
        </pc:graphicFrameChg>
        <pc:graphicFrameChg chg="add mod">
          <ac:chgData name="Wishart, Maria" userId="4053848b-519c-4a19-ae4b-c3d0c30f5b97" providerId="ADAL" clId="{6F2067E8-6AA2-49B9-82B0-AE46EF5634EC}" dt="2024-02-05T15:00:51.740" v="2009" actId="1076"/>
          <ac:graphicFrameMkLst>
            <pc:docMk/>
            <pc:sldMk cId="1256109791" sldId="459"/>
            <ac:graphicFrameMk id="5" creationId="{6CB11930-6055-98CD-C786-7E0B38EDD998}"/>
          </ac:graphicFrameMkLst>
        </pc:graphicFrameChg>
      </pc:sldChg>
      <pc:sldChg chg="addSp delSp modSp add mod">
        <pc:chgData name="Wishart, Maria" userId="4053848b-519c-4a19-ae4b-c3d0c30f5b97" providerId="ADAL" clId="{6F2067E8-6AA2-49B9-82B0-AE46EF5634EC}" dt="2024-02-06T13:38:39.829" v="4557" actId="6549"/>
        <pc:sldMkLst>
          <pc:docMk/>
          <pc:sldMk cId="58955632" sldId="460"/>
        </pc:sldMkLst>
        <pc:spChg chg="add mod">
          <ac:chgData name="Wishart, Maria" userId="4053848b-519c-4a19-ae4b-c3d0c30f5b97" providerId="ADAL" clId="{6F2067E8-6AA2-49B9-82B0-AE46EF5634EC}" dt="2024-02-06T13:10:03.663" v="4345" actId="1035"/>
          <ac:spMkLst>
            <pc:docMk/>
            <pc:sldMk cId="58955632" sldId="460"/>
            <ac:spMk id="6" creationId="{0C7647FC-6C54-F3C0-CEC0-F5742E30044A}"/>
          </ac:spMkLst>
        </pc:spChg>
        <pc:spChg chg="add mod">
          <ac:chgData name="Wishart, Maria" userId="4053848b-519c-4a19-ae4b-c3d0c30f5b97" providerId="ADAL" clId="{6F2067E8-6AA2-49B9-82B0-AE46EF5634EC}" dt="2024-02-06T13:38:39.829" v="4557" actId="6549"/>
          <ac:spMkLst>
            <pc:docMk/>
            <pc:sldMk cId="58955632" sldId="460"/>
            <ac:spMk id="7" creationId="{9EA5D8F7-8517-C506-058B-E76D9F0AB32D}"/>
          </ac:spMkLst>
        </pc:spChg>
        <pc:spChg chg="mod">
          <ac:chgData name="Wishart, Maria" userId="4053848b-519c-4a19-ae4b-c3d0c30f5b97" providerId="ADAL" clId="{6F2067E8-6AA2-49B9-82B0-AE46EF5634EC}" dt="2024-02-05T14:27:51.568" v="1910" actId="20577"/>
          <ac:spMkLst>
            <pc:docMk/>
            <pc:sldMk cId="58955632" sldId="460"/>
            <ac:spMk id="8" creationId="{871D8D0B-848F-34BC-DAEA-80005CAD445F}"/>
          </ac:spMkLst>
        </pc:spChg>
        <pc:spChg chg="del">
          <ac:chgData name="Wishart, Maria" userId="4053848b-519c-4a19-ae4b-c3d0c30f5b97" providerId="ADAL" clId="{6F2067E8-6AA2-49B9-82B0-AE46EF5634EC}" dt="2024-02-05T14:29:43.489" v="1969" actId="478"/>
          <ac:spMkLst>
            <pc:docMk/>
            <pc:sldMk cId="58955632" sldId="460"/>
            <ac:spMk id="9" creationId="{5F13CC9A-FD75-FB85-3206-B9C6186D5122}"/>
          </ac:spMkLst>
        </pc:spChg>
        <pc:graphicFrameChg chg="add mod">
          <ac:chgData name="Wishart, Maria" userId="4053848b-519c-4a19-ae4b-c3d0c30f5b97" providerId="ADAL" clId="{6F2067E8-6AA2-49B9-82B0-AE46EF5634EC}" dt="2024-02-06T13:10:03.663" v="4345" actId="1035"/>
          <ac:graphicFrameMkLst>
            <pc:docMk/>
            <pc:sldMk cId="58955632" sldId="460"/>
            <ac:graphicFrameMk id="3" creationId="{C52F662A-0650-44EE-E8FB-352A7F05E989}"/>
          </ac:graphicFrameMkLst>
        </pc:graphicFrameChg>
        <pc:graphicFrameChg chg="add del mod">
          <ac:chgData name="Wishart, Maria" userId="4053848b-519c-4a19-ae4b-c3d0c30f5b97" providerId="ADAL" clId="{6F2067E8-6AA2-49B9-82B0-AE46EF5634EC}" dt="2024-02-05T15:30:37.752" v="2257" actId="478"/>
          <ac:graphicFrameMkLst>
            <pc:docMk/>
            <pc:sldMk cId="58955632" sldId="460"/>
            <ac:graphicFrameMk id="5" creationId="{9741A875-F16D-1F1A-113C-747B42566F2D}"/>
          </ac:graphicFrameMkLst>
        </pc:graphicFrameChg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3504895261" sldId="460"/>
        </pc:sldMkLst>
      </pc:sldChg>
      <pc:sldChg chg="addSp delSp modSp add mod">
        <pc:chgData name="Wishart, Maria" userId="4053848b-519c-4a19-ae4b-c3d0c30f5b97" providerId="ADAL" clId="{6F2067E8-6AA2-49B9-82B0-AE46EF5634EC}" dt="2024-02-06T13:39:11.326" v="4564" actId="20577"/>
        <pc:sldMkLst>
          <pc:docMk/>
          <pc:sldMk cId="2031187442" sldId="461"/>
        </pc:sldMkLst>
        <pc:spChg chg="add mod">
          <ac:chgData name="Wishart, Maria" userId="4053848b-519c-4a19-ae4b-c3d0c30f5b97" providerId="ADAL" clId="{6F2067E8-6AA2-49B9-82B0-AE46EF5634EC}" dt="2024-02-05T16:09:17.574" v="2898" actId="20577"/>
          <ac:spMkLst>
            <pc:docMk/>
            <pc:sldMk cId="2031187442" sldId="461"/>
            <ac:spMk id="5" creationId="{DC2285B0-1985-C27E-8D0D-B2A345992640}"/>
          </ac:spMkLst>
        </pc:spChg>
        <pc:spChg chg="add mod">
          <ac:chgData name="Wishart, Maria" userId="4053848b-519c-4a19-ae4b-c3d0c30f5b97" providerId="ADAL" clId="{6F2067E8-6AA2-49B9-82B0-AE46EF5634EC}" dt="2024-02-05T16:08:41.379" v="2798" actId="1076"/>
          <ac:spMkLst>
            <pc:docMk/>
            <pc:sldMk cId="2031187442" sldId="461"/>
            <ac:spMk id="7" creationId="{98A59634-EDE1-443D-04E2-9EEC78B2CF6A}"/>
          </ac:spMkLst>
        </pc:spChg>
        <pc:spChg chg="mod">
          <ac:chgData name="Wishart, Maria" userId="4053848b-519c-4a19-ae4b-c3d0c30f5b97" providerId="ADAL" clId="{6F2067E8-6AA2-49B9-82B0-AE46EF5634EC}" dt="2024-02-05T14:28:22.390" v="1967" actId="14100"/>
          <ac:spMkLst>
            <pc:docMk/>
            <pc:sldMk cId="2031187442" sldId="461"/>
            <ac:spMk id="8" creationId="{5B948C56-4895-75E0-FCC4-D8ECBFB61DB9}"/>
          </ac:spMkLst>
        </pc:spChg>
        <pc:spChg chg="del">
          <ac:chgData name="Wishart, Maria" userId="4053848b-519c-4a19-ae4b-c3d0c30f5b97" providerId="ADAL" clId="{6F2067E8-6AA2-49B9-82B0-AE46EF5634EC}" dt="2024-02-05T14:30:28.540" v="1970" actId="478"/>
          <ac:spMkLst>
            <pc:docMk/>
            <pc:sldMk cId="2031187442" sldId="461"/>
            <ac:spMk id="9" creationId="{4CDC1000-F5B1-8864-04D2-3F1407FCFE94}"/>
          </ac:spMkLst>
        </pc:spChg>
        <pc:spChg chg="add mod">
          <ac:chgData name="Wishart, Maria" userId="4053848b-519c-4a19-ae4b-c3d0c30f5b97" providerId="ADAL" clId="{6F2067E8-6AA2-49B9-82B0-AE46EF5634EC}" dt="2024-02-06T13:39:11.326" v="4564" actId="20577"/>
          <ac:spMkLst>
            <pc:docMk/>
            <pc:sldMk cId="2031187442" sldId="461"/>
            <ac:spMk id="10" creationId="{583546F5-40F8-D11E-5A0F-F51BAB178B94}"/>
          </ac:spMkLst>
        </pc:spChg>
        <pc:graphicFrameChg chg="add mod">
          <ac:chgData name="Wishart, Maria" userId="4053848b-519c-4a19-ae4b-c3d0c30f5b97" providerId="ADAL" clId="{6F2067E8-6AA2-49B9-82B0-AE46EF5634EC}" dt="2024-02-05T16:08:27.424" v="2796" actId="1076"/>
          <ac:graphicFrameMkLst>
            <pc:docMk/>
            <pc:sldMk cId="2031187442" sldId="461"/>
            <ac:graphicFrameMk id="3" creationId="{481C54A9-3D2F-E91C-57AC-69E65E327268}"/>
          </ac:graphicFrameMkLst>
        </pc:graphicFrameChg>
        <pc:graphicFrameChg chg="add mod">
          <ac:chgData name="Wishart, Maria" userId="4053848b-519c-4a19-ae4b-c3d0c30f5b97" providerId="ADAL" clId="{6F2067E8-6AA2-49B9-82B0-AE46EF5634EC}" dt="2024-02-05T16:09:43.789" v="2901" actId="255"/>
          <ac:graphicFrameMkLst>
            <pc:docMk/>
            <pc:sldMk cId="2031187442" sldId="461"/>
            <ac:graphicFrameMk id="6" creationId="{AC382CBA-DED5-EFFE-E751-4DFE7C86EDFB}"/>
          </ac:graphicFrameMkLst>
        </pc:graphicFrameChg>
      </pc:sldChg>
      <pc:sldChg chg="addSp delSp modSp add mod">
        <pc:chgData name="Wishart, Maria" userId="4053848b-519c-4a19-ae4b-c3d0c30f5b97" providerId="ADAL" clId="{6F2067E8-6AA2-49B9-82B0-AE46EF5634EC}" dt="2024-02-06T13:37:54.942" v="4550" actId="20577"/>
        <pc:sldMkLst>
          <pc:docMk/>
          <pc:sldMk cId="477338708" sldId="462"/>
        </pc:sldMkLst>
        <pc:spChg chg="add mod">
          <ac:chgData name="Wishart, Maria" userId="4053848b-519c-4a19-ae4b-c3d0c30f5b97" providerId="ADAL" clId="{6F2067E8-6AA2-49B9-82B0-AE46EF5634EC}" dt="2024-02-05T15:02:45.249" v="2111" actId="1076"/>
          <ac:spMkLst>
            <pc:docMk/>
            <pc:sldMk cId="477338708" sldId="462"/>
            <ac:spMk id="9" creationId="{E06294C4-C15F-EADE-4D3F-BBFF01429BB5}"/>
          </ac:spMkLst>
        </pc:spChg>
        <pc:spChg chg="add mod">
          <ac:chgData name="Wishart, Maria" userId="4053848b-519c-4a19-ae4b-c3d0c30f5b97" providerId="ADAL" clId="{6F2067E8-6AA2-49B9-82B0-AE46EF5634EC}" dt="2024-02-05T15:55:18.870" v="2666" actId="1076"/>
          <ac:spMkLst>
            <pc:docMk/>
            <pc:sldMk cId="477338708" sldId="462"/>
            <ac:spMk id="10" creationId="{5847A407-6332-064E-1E81-7A20EBD40210}"/>
          </ac:spMkLst>
        </pc:spChg>
        <pc:spChg chg="add mod">
          <ac:chgData name="Wishart, Maria" userId="4053848b-519c-4a19-ae4b-c3d0c30f5b97" providerId="ADAL" clId="{6F2067E8-6AA2-49B9-82B0-AE46EF5634EC}" dt="2024-02-05T15:55:08.920" v="2665" actId="1076"/>
          <ac:spMkLst>
            <pc:docMk/>
            <pc:sldMk cId="477338708" sldId="462"/>
            <ac:spMk id="11" creationId="{A9157649-F667-F543-68E4-4961B64867D3}"/>
          </ac:spMkLst>
        </pc:spChg>
        <pc:spChg chg="add del mod">
          <ac:chgData name="Wishart, Maria" userId="4053848b-519c-4a19-ae4b-c3d0c30f5b97" providerId="ADAL" clId="{6F2067E8-6AA2-49B9-82B0-AE46EF5634EC}" dt="2024-02-06T13:07:58.791" v="4307" actId="21"/>
          <ac:spMkLst>
            <pc:docMk/>
            <pc:sldMk cId="477338708" sldId="462"/>
            <ac:spMk id="13" creationId="{492C7399-D483-CB3A-D811-346CA8158F6C}"/>
          </ac:spMkLst>
        </pc:spChg>
        <pc:spChg chg="add mod">
          <ac:chgData name="Wishart, Maria" userId="4053848b-519c-4a19-ae4b-c3d0c30f5b97" providerId="ADAL" clId="{6F2067E8-6AA2-49B9-82B0-AE46EF5634EC}" dt="2024-02-06T13:37:54.942" v="4550" actId="20577"/>
          <ac:spMkLst>
            <pc:docMk/>
            <pc:sldMk cId="477338708" sldId="462"/>
            <ac:spMk id="14" creationId="{3702EC96-D5AD-FAA0-F164-06759F9B43E5}"/>
          </ac:spMkLst>
        </pc:spChg>
        <pc:graphicFrameChg chg="add del mod">
          <ac:chgData name="Wishart, Maria" userId="4053848b-519c-4a19-ae4b-c3d0c30f5b97" providerId="ADAL" clId="{6F2067E8-6AA2-49B9-82B0-AE46EF5634EC}" dt="2024-02-05T15:54:53.049" v="2661" actId="478"/>
          <ac:graphicFrameMkLst>
            <pc:docMk/>
            <pc:sldMk cId="477338708" sldId="462"/>
            <ac:graphicFrameMk id="3" creationId="{553C417D-B043-C915-5ACF-52ACECDB53AD}"/>
          </ac:graphicFrameMkLst>
        </pc:graphicFrameChg>
        <pc:graphicFrameChg chg="del">
          <ac:chgData name="Wishart, Maria" userId="4053848b-519c-4a19-ae4b-c3d0c30f5b97" providerId="ADAL" clId="{6F2067E8-6AA2-49B9-82B0-AE46EF5634EC}" dt="2024-02-05T14:37:43.087" v="1985" actId="478"/>
          <ac:graphicFrameMkLst>
            <pc:docMk/>
            <pc:sldMk cId="477338708" sldId="462"/>
            <ac:graphicFrameMk id="5" creationId="{EFABFBF6-7461-408F-F3E4-784A61212FAF}"/>
          </ac:graphicFrameMkLst>
        </pc:graphicFrameChg>
        <pc:graphicFrameChg chg="add mod">
          <ac:chgData name="Wishart, Maria" userId="4053848b-519c-4a19-ae4b-c3d0c30f5b97" providerId="ADAL" clId="{6F2067E8-6AA2-49B9-82B0-AE46EF5634EC}" dt="2024-02-05T15:55:05.414" v="2664" actId="1076"/>
          <ac:graphicFrameMkLst>
            <pc:docMk/>
            <pc:sldMk cId="477338708" sldId="462"/>
            <ac:graphicFrameMk id="6" creationId="{919B3450-02E4-67B2-BE6A-F993611D4F28}"/>
          </ac:graphicFrameMkLst>
        </pc:graphicFrameChg>
        <pc:graphicFrameChg chg="add mod">
          <ac:chgData name="Wishart, Maria" userId="4053848b-519c-4a19-ae4b-c3d0c30f5b97" providerId="ADAL" clId="{6F2067E8-6AA2-49B9-82B0-AE46EF5634EC}" dt="2024-02-05T15:54:55.476" v="2662" actId="1076"/>
          <ac:graphicFrameMkLst>
            <pc:docMk/>
            <pc:sldMk cId="477338708" sldId="462"/>
            <ac:graphicFrameMk id="12" creationId="{027BCB9D-43A2-0918-AB8B-F4137CFB3AE4}"/>
          </ac:graphicFrameMkLst>
        </pc:graphicFrameChg>
        <pc:picChg chg="add mod">
          <ac:chgData name="Wishart, Maria" userId="4053848b-519c-4a19-ae4b-c3d0c30f5b97" providerId="ADAL" clId="{6F2067E8-6AA2-49B9-82B0-AE46EF5634EC}" dt="2024-02-05T15:02:46.403" v="2112" actId="1076"/>
          <ac:picMkLst>
            <pc:docMk/>
            <pc:sldMk cId="477338708" sldId="462"/>
            <ac:picMk id="7" creationId="{C0D83F3E-9B5F-0024-06A0-9754D05ABA72}"/>
          </ac:picMkLst>
        </pc:picChg>
      </pc:sldChg>
      <pc:sldChg chg="addSp delSp modSp add mod ord">
        <pc:chgData name="Wishart, Maria" userId="4053848b-519c-4a19-ae4b-c3d0c30f5b97" providerId="ADAL" clId="{6F2067E8-6AA2-49B9-82B0-AE46EF5634EC}" dt="2024-02-06T13:38:28.992" v="4554" actId="20577"/>
        <pc:sldMkLst>
          <pc:docMk/>
          <pc:sldMk cId="3150594045" sldId="463"/>
        </pc:sldMkLst>
        <pc:spChg chg="mod">
          <ac:chgData name="Wishart, Maria" userId="4053848b-519c-4a19-ae4b-c3d0c30f5b97" providerId="ADAL" clId="{6F2067E8-6AA2-49B9-82B0-AE46EF5634EC}" dt="2024-02-05T15:31:11.297" v="2286" actId="20577"/>
          <ac:spMkLst>
            <pc:docMk/>
            <pc:sldMk cId="3150594045" sldId="463"/>
            <ac:spMk id="6" creationId="{72293CEE-D186-A7AD-4AB0-ED31ECBA2274}"/>
          </ac:spMkLst>
        </pc:spChg>
        <pc:spChg chg="add mod">
          <ac:chgData name="Wishart, Maria" userId="4053848b-519c-4a19-ae4b-c3d0c30f5b97" providerId="ADAL" clId="{6F2067E8-6AA2-49B9-82B0-AE46EF5634EC}" dt="2024-02-06T13:38:28.992" v="4554" actId="20577"/>
          <ac:spMkLst>
            <pc:docMk/>
            <pc:sldMk cId="3150594045" sldId="463"/>
            <ac:spMk id="7" creationId="{67D02EF1-4880-9D92-8739-1CF7B64CED19}"/>
          </ac:spMkLst>
        </pc:spChg>
        <pc:graphicFrameChg chg="add mod">
          <ac:chgData name="Wishart, Maria" userId="4053848b-519c-4a19-ae4b-c3d0c30f5b97" providerId="ADAL" clId="{6F2067E8-6AA2-49B9-82B0-AE46EF5634EC}" dt="2024-02-05T15:06:00.301" v="2219" actId="1076"/>
          <ac:graphicFrameMkLst>
            <pc:docMk/>
            <pc:sldMk cId="3150594045" sldId="463"/>
            <ac:graphicFrameMk id="3" creationId="{BE1244E9-0E3C-BB41-CB0E-8D431F558B9E}"/>
          </ac:graphicFrameMkLst>
        </pc:graphicFrameChg>
        <pc:graphicFrameChg chg="del">
          <ac:chgData name="Wishart, Maria" userId="4053848b-519c-4a19-ae4b-c3d0c30f5b97" providerId="ADAL" clId="{6F2067E8-6AA2-49B9-82B0-AE46EF5634EC}" dt="2024-02-05T15:05:14.548" v="2209" actId="478"/>
          <ac:graphicFrameMkLst>
            <pc:docMk/>
            <pc:sldMk cId="3150594045" sldId="463"/>
            <ac:graphicFrameMk id="5" creationId="{7C699104-C4AD-C7DC-BB73-2A2FE5732358}"/>
          </ac:graphicFrameMkLst>
        </pc:graphicFrameChg>
      </pc:sldChg>
      <pc:sldChg chg="addSp delSp modSp add mod">
        <pc:chgData name="Wishart, Maria" userId="4053848b-519c-4a19-ae4b-c3d0c30f5b97" providerId="ADAL" clId="{6F2067E8-6AA2-49B9-82B0-AE46EF5634EC}" dt="2024-02-06T13:38:55.451" v="4561" actId="20577"/>
        <pc:sldMkLst>
          <pc:docMk/>
          <pc:sldMk cId="1782557663" sldId="464"/>
        </pc:sldMkLst>
        <pc:spChg chg="mod">
          <ac:chgData name="Wishart, Maria" userId="4053848b-519c-4a19-ae4b-c3d0c30f5b97" providerId="ADAL" clId="{6F2067E8-6AA2-49B9-82B0-AE46EF5634EC}" dt="2024-02-05T15:59:50.478" v="2687" actId="1035"/>
          <ac:spMkLst>
            <pc:docMk/>
            <pc:sldMk cId="1782557663" sldId="464"/>
            <ac:spMk id="6" creationId="{DB0AAC87-1BFC-71AD-6434-49A06F7B1018}"/>
          </ac:spMkLst>
        </pc:spChg>
        <pc:spChg chg="add mod">
          <ac:chgData name="Wishart, Maria" userId="4053848b-519c-4a19-ae4b-c3d0c30f5b97" providerId="ADAL" clId="{6F2067E8-6AA2-49B9-82B0-AE46EF5634EC}" dt="2024-02-05T15:59:50.478" v="2687" actId="1035"/>
          <ac:spMkLst>
            <pc:docMk/>
            <pc:sldMk cId="1782557663" sldId="464"/>
            <ac:spMk id="9" creationId="{7693A338-0A43-7975-2A44-A57F0C1CE344}"/>
          </ac:spMkLst>
        </pc:spChg>
        <pc:spChg chg="add mod">
          <ac:chgData name="Wishart, Maria" userId="4053848b-519c-4a19-ae4b-c3d0c30f5b97" providerId="ADAL" clId="{6F2067E8-6AA2-49B9-82B0-AE46EF5634EC}" dt="2024-02-06T13:38:55.451" v="4561" actId="20577"/>
          <ac:spMkLst>
            <pc:docMk/>
            <pc:sldMk cId="1782557663" sldId="464"/>
            <ac:spMk id="11" creationId="{427ACE67-6823-B115-78C2-295911665661}"/>
          </ac:spMkLst>
        </pc:spChg>
        <pc:graphicFrameChg chg="del">
          <ac:chgData name="Wishart, Maria" userId="4053848b-519c-4a19-ae4b-c3d0c30f5b97" providerId="ADAL" clId="{6F2067E8-6AA2-49B9-82B0-AE46EF5634EC}" dt="2024-02-05T15:34:12.996" v="2349" actId="478"/>
          <ac:graphicFrameMkLst>
            <pc:docMk/>
            <pc:sldMk cId="1782557663" sldId="464"/>
            <ac:graphicFrameMk id="3" creationId="{7FC06174-ABFF-0BA4-9801-C467647BE05E}"/>
          </ac:graphicFrameMkLst>
        </pc:graphicFrameChg>
        <pc:graphicFrameChg chg="add mod">
          <ac:chgData name="Wishart, Maria" userId="4053848b-519c-4a19-ae4b-c3d0c30f5b97" providerId="ADAL" clId="{6F2067E8-6AA2-49B9-82B0-AE46EF5634EC}" dt="2024-02-05T15:59:50.478" v="2687" actId="1035"/>
          <ac:graphicFrameMkLst>
            <pc:docMk/>
            <pc:sldMk cId="1782557663" sldId="464"/>
            <ac:graphicFrameMk id="5" creationId="{F5E43175-CCDF-32EB-96C0-FE02D3840887}"/>
          </ac:graphicFrameMkLst>
        </pc:graphicFrameChg>
        <pc:graphicFrameChg chg="add mod">
          <ac:chgData name="Wishart, Maria" userId="4053848b-519c-4a19-ae4b-c3d0c30f5b97" providerId="ADAL" clId="{6F2067E8-6AA2-49B9-82B0-AE46EF5634EC}" dt="2024-02-05T15:59:50.478" v="2687" actId="1035"/>
          <ac:graphicFrameMkLst>
            <pc:docMk/>
            <pc:sldMk cId="1782557663" sldId="464"/>
            <ac:graphicFrameMk id="7" creationId="{66B86B84-033C-6292-777D-64AE51D0564E}"/>
          </ac:graphicFrameMkLst>
        </pc:graphicFrameChg>
        <pc:graphicFrameChg chg="add del mod">
          <ac:chgData name="Wishart, Maria" userId="4053848b-519c-4a19-ae4b-c3d0c30f5b97" providerId="ADAL" clId="{6F2067E8-6AA2-49B9-82B0-AE46EF5634EC}" dt="2024-02-05T15:54:47.684" v="2659" actId="21"/>
          <ac:graphicFrameMkLst>
            <pc:docMk/>
            <pc:sldMk cId="1782557663" sldId="464"/>
            <ac:graphicFrameMk id="10" creationId="{7584096B-F7F0-68A2-2B5D-2B5A2C5FEC49}"/>
          </ac:graphicFrameMkLst>
        </pc:graphicFrameChg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2202605443" sldId="464"/>
        </pc:sldMkLst>
      </pc:sldChg>
      <pc:sldChg chg="addSp delSp modSp add mod">
        <pc:chgData name="Wishart, Maria" userId="4053848b-519c-4a19-ae4b-c3d0c30f5b97" providerId="ADAL" clId="{6F2067E8-6AA2-49B9-82B0-AE46EF5634EC}" dt="2024-02-06T13:39:27.468" v="4568" actId="20577"/>
        <pc:sldMkLst>
          <pc:docMk/>
          <pc:sldMk cId="2189320957" sldId="465"/>
        </pc:sldMkLst>
        <pc:spChg chg="mod">
          <ac:chgData name="Wishart, Maria" userId="4053848b-519c-4a19-ae4b-c3d0c30f5b97" providerId="ADAL" clId="{6F2067E8-6AA2-49B9-82B0-AE46EF5634EC}" dt="2024-02-06T12:42:58.437" v="4114" actId="1076"/>
          <ac:spMkLst>
            <pc:docMk/>
            <pc:sldMk cId="2189320957" sldId="465"/>
            <ac:spMk id="5" creationId="{BF82ED82-047A-688A-E9BD-5977BEA590DA}"/>
          </ac:spMkLst>
        </pc:spChg>
        <pc:spChg chg="mod">
          <ac:chgData name="Wishart, Maria" userId="4053848b-519c-4a19-ae4b-c3d0c30f5b97" providerId="ADAL" clId="{6F2067E8-6AA2-49B9-82B0-AE46EF5634EC}" dt="2024-02-06T12:43:08.577" v="4116" actId="1076"/>
          <ac:spMkLst>
            <pc:docMk/>
            <pc:sldMk cId="2189320957" sldId="465"/>
            <ac:spMk id="7" creationId="{31AA6698-5D0F-70FE-F0CA-35BC302B626B}"/>
          </ac:spMkLst>
        </pc:spChg>
        <pc:spChg chg="add mod">
          <ac:chgData name="Wishart, Maria" userId="4053848b-519c-4a19-ae4b-c3d0c30f5b97" providerId="ADAL" clId="{6F2067E8-6AA2-49B9-82B0-AE46EF5634EC}" dt="2024-02-06T13:39:27.468" v="4568" actId="20577"/>
          <ac:spMkLst>
            <pc:docMk/>
            <pc:sldMk cId="2189320957" sldId="465"/>
            <ac:spMk id="11" creationId="{B1CF4A28-C754-E1FC-5B0E-A8B650F381DB}"/>
          </ac:spMkLst>
        </pc:spChg>
        <pc:graphicFrameChg chg="del">
          <ac:chgData name="Wishart, Maria" userId="4053848b-519c-4a19-ae4b-c3d0c30f5b97" providerId="ADAL" clId="{6F2067E8-6AA2-49B9-82B0-AE46EF5634EC}" dt="2024-02-05T16:52:52.985" v="3190" actId="478"/>
          <ac:graphicFrameMkLst>
            <pc:docMk/>
            <pc:sldMk cId="2189320957" sldId="465"/>
            <ac:graphicFrameMk id="3" creationId="{5A1BC364-8DAB-72BB-4657-17A4B434EF11}"/>
          </ac:graphicFrameMkLst>
        </pc:graphicFrameChg>
        <pc:graphicFrameChg chg="del">
          <ac:chgData name="Wishart, Maria" userId="4053848b-519c-4a19-ae4b-c3d0c30f5b97" providerId="ADAL" clId="{6F2067E8-6AA2-49B9-82B0-AE46EF5634EC}" dt="2024-02-05T16:41:38.755" v="3143" actId="478"/>
          <ac:graphicFrameMkLst>
            <pc:docMk/>
            <pc:sldMk cId="2189320957" sldId="465"/>
            <ac:graphicFrameMk id="6" creationId="{C1E0EF86-3FE3-37BB-9B5D-F42CE70CF906}"/>
          </ac:graphicFrameMkLst>
        </pc:graphicFrameChg>
        <pc:graphicFrameChg chg="add mod">
          <ac:chgData name="Wishart, Maria" userId="4053848b-519c-4a19-ae4b-c3d0c30f5b97" providerId="ADAL" clId="{6F2067E8-6AA2-49B9-82B0-AE46EF5634EC}" dt="2024-02-05T16:42:03.386" v="3152" actId="255"/>
          <ac:graphicFrameMkLst>
            <pc:docMk/>
            <pc:sldMk cId="2189320957" sldId="465"/>
            <ac:graphicFrameMk id="9" creationId="{674C8990-04D1-D081-2E19-F1B063E6B9EB}"/>
          </ac:graphicFrameMkLst>
        </pc:graphicFrameChg>
        <pc:graphicFrameChg chg="add mod">
          <ac:chgData name="Wishart, Maria" userId="4053848b-519c-4a19-ae4b-c3d0c30f5b97" providerId="ADAL" clId="{6F2067E8-6AA2-49B9-82B0-AE46EF5634EC}" dt="2024-02-05T16:53:34.726" v="3211" actId="1076"/>
          <ac:graphicFrameMkLst>
            <pc:docMk/>
            <pc:sldMk cId="2189320957" sldId="465"/>
            <ac:graphicFrameMk id="10" creationId="{70BB6AE1-4764-F430-6825-2572999C6378}"/>
          </ac:graphicFrameMkLst>
        </pc:graphicFrameChg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3058468855" sldId="465"/>
        </pc:sldMkLst>
      </pc:sldChg>
      <pc:sldChg chg="addSp delSp modSp add mod">
        <pc:chgData name="Wishart, Maria" userId="4053848b-519c-4a19-ae4b-c3d0c30f5b97" providerId="ADAL" clId="{6F2067E8-6AA2-49B9-82B0-AE46EF5634EC}" dt="2024-02-06T13:39:42.563" v="4572" actId="20577"/>
        <pc:sldMkLst>
          <pc:docMk/>
          <pc:sldMk cId="2156668745" sldId="466"/>
        </pc:sldMkLst>
        <pc:spChg chg="mod">
          <ac:chgData name="Wishart, Maria" userId="4053848b-519c-4a19-ae4b-c3d0c30f5b97" providerId="ADAL" clId="{6F2067E8-6AA2-49B9-82B0-AE46EF5634EC}" dt="2024-02-05T16:26:30.437" v="3051" actId="20577"/>
          <ac:spMkLst>
            <pc:docMk/>
            <pc:sldMk cId="2156668745" sldId="466"/>
            <ac:spMk id="5" creationId="{A5933165-1F70-A46D-F825-C44A5664D3EA}"/>
          </ac:spMkLst>
        </pc:spChg>
        <pc:spChg chg="mod">
          <ac:chgData name="Wishart, Maria" userId="4053848b-519c-4a19-ae4b-c3d0c30f5b97" providerId="ADAL" clId="{6F2067E8-6AA2-49B9-82B0-AE46EF5634EC}" dt="2024-02-05T16:52:10.748" v="3176" actId="1076"/>
          <ac:spMkLst>
            <pc:docMk/>
            <pc:sldMk cId="2156668745" sldId="466"/>
            <ac:spMk id="7" creationId="{81FBDFD1-7DA9-4FE7-25B2-A6F6C23C69BC}"/>
          </ac:spMkLst>
        </pc:spChg>
        <pc:spChg chg="add mod">
          <ac:chgData name="Wishart, Maria" userId="4053848b-519c-4a19-ae4b-c3d0c30f5b97" providerId="ADAL" clId="{6F2067E8-6AA2-49B9-82B0-AE46EF5634EC}" dt="2024-02-06T13:39:42.563" v="4572" actId="20577"/>
          <ac:spMkLst>
            <pc:docMk/>
            <pc:sldMk cId="2156668745" sldId="466"/>
            <ac:spMk id="11" creationId="{2A8C2026-D67E-04CF-B4E8-EE20083217FE}"/>
          </ac:spMkLst>
        </pc:spChg>
        <pc:graphicFrameChg chg="del">
          <ac:chgData name="Wishart, Maria" userId="4053848b-519c-4a19-ae4b-c3d0c30f5b97" providerId="ADAL" clId="{6F2067E8-6AA2-49B9-82B0-AE46EF5634EC}" dt="2024-02-05T16:51:29.098" v="3164" actId="478"/>
          <ac:graphicFrameMkLst>
            <pc:docMk/>
            <pc:sldMk cId="2156668745" sldId="466"/>
            <ac:graphicFrameMk id="3" creationId="{1B11417D-1B03-9084-9540-5342E9E48EBD}"/>
          </ac:graphicFrameMkLst>
        </pc:graphicFrameChg>
        <pc:graphicFrameChg chg="del">
          <ac:chgData name="Wishart, Maria" userId="4053848b-519c-4a19-ae4b-c3d0c30f5b97" providerId="ADAL" clId="{6F2067E8-6AA2-49B9-82B0-AE46EF5634EC}" dt="2024-02-05T16:32:17.859" v="3124" actId="478"/>
          <ac:graphicFrameMkLst>
            <pc:docMk/>
            <pc:sldMk cId="2156668745" sldId="466"/>
            <ac:graphicFrameMk id="6" creationId="{D534E0BC-E258-D0D9-6065-93CA42EECF5A}"/>
          </ac:graphicFrameMkLst>
        </pc:graphicFrameChg>
        <pc:graphicFrameChg chg="add mod">
          <ac:chgData name="Wishart, Maria" userId="4053848b-519c-4a19-ae4b-c3d0c30f5b97" providerId="ADAL" clId="{6F2067E8-6AA2-49B9-82B0-AE46EF5634EC}" dt="2024-02-06T11:52:54.735" v="4006" actId="208"/>
          <ac:graphicFrameMkLst>
            <pc:docMk/>
            <pc:sldMk cId="2156668745" sldId="466"/>
            <ac:graphicFrameMk id="9" creationId="{D385773B-567A-3B62-5A79-B6BE3392A5D8}"/>
          </ac:graphicFrameMkLst>
        </pc:graphicFrameChg>
        <pc:graphicFrameChg chg="add mod">
          <ac:chgData name="Wishart, Maria" userId="4053848b-519c-4a19-ae4b-c3d0c30f5b97" providerId="ADAL" clId="{6F2067E8-6AA2-49B9-82B0-AE46EF5634EC}" dt="2024-02-05T16:51:55.247" v="3175" actId="255"/>
          <ac:graphicFrameMkLst>
            <pc:docMk/>
            <pc:sldMk cId="2156668745" sldId="466"/>
            <ac:graphicFrameMk id="10" creationId="{52F4E6D8-BE59-A903-2EC3-6642664937FD}"/>
          </ac:graphicFrameMkLst>
        </pc:graphicFrameChg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3960591873" sldId="466"/>
        </pc:sldMkLst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3098994620" sldId="467"/>
        </pc:sldMkLst>
      </pc:sldChg>
      <pc:sldChg chg="modSp add mod ord">
        <pc:chgData name="Wishart, Maria" userId="4053848b-519c-4a19-ae4b-c3d0c30f5b97" providerId="ADAL" clId="{6F2067E8-6AA2-49B9-82B0-AE46EF5634EC}" dt="2024-02-19T15:21:44.598" v="4708" actId="20577"/>
        <pc:sldMkLst>
          <pc:docMk/>
          <pc:sldMk cId="3643425981" sldId="467"/>
        </pc:sldMkLst>
        <pc:spChg chg="mod">
          <ac:chgData name="Wishart, Maria" userId="4053848b-519c-4a19-ae4b-c3d0c30f5b97" providerId="ADAL" clId="{6F2067E8-6AA2-49B9-82B0-AE46EF5634EC}" dt="2024-02-05T18:46:51.491" v="3225" actId="20577"/>
          <ac:spMkLst>
            <pc:docMk/>
            <pc:sldMk cId="3643425981" sldId="467"/>
            <ac:spMk id="8" creationId="{668EF0F4-91EB-B0B6-C36B-9A242C30FD82}"/>
          </ac:spMkLst>
        </pc:spChg>
        <pc:spChg chg="mod">
          <ac:chgData name="Wishart, Maria" userId="4053848b-519c-4a19-ae4b-c3d0c30f5b97" providerId="ADAL" clId="{6F2067E8-6AA2-49B9-82B0-AE46EF5634EC}" dt="2024-02-19T15:21:44.598" v="4708" actId="20577"/>
          <ac:spMkLst>
            <pc:docMk/>
            <pc:sldMk cId="3643425981" sldId="467"/>
            <ac:spMk id="9" creationId="{51665A95-FEF6-40EB-6FFA-9FE9B2D5DC87}"/>
          </ac:spMkLst>
        </pc:spChg>
      </pc:sldChg>
      <pc:sldChg chg="addSp delSp modSp add mod ord">
        <pc:chgData name="Wishart, Maria" userId="4053848b-519c-4a19-ae4b-c3d0c30f5b97" providerId="ADAL" clId="{6F2067E8-6AA2-49B9-82B0-AE46EF5634EC}" dt="2024-02-06T13:39:53.944" v="4575" actId="6549"/>
        <pc:sldMkLst>
          <pc:docMk/>
          <pc:sldMk cId="1790046169" sldId="468"/>
        </pc:sldMkLst>
        <pc:spChg chg="add mod">
          <ac:chgData name="Wishart, Maria" userId="4053848b-519c-4a19-ae4b-c3d0c30f5b97" providerId="ADAL" clId="{6F2067E8-6AA2-49B9-82B0-AE46EF5634EC}" dt="2024-02-06T12:03:40.859" v="4038" actId="20577"/>
          <ac:spMkLst>
            <pc:docMk/>
            <pc:sldMk cId="1790046169" sldId="468"/>
            <ac:spMk id="6" creationId="{FA205C6A-7114-B041-DF42-B836F727A726}"/>
          </ac:spMkLst>
        </pc:spChg>
        <pc:spChg chg="add mod">
          <ac:chgData name="Wishart, Maria" userId="4053848b-519c-4a19-ae4b-c3d0c30f5b97" providerId="ADAL" clId="{6F2067E8-6AA2-49B9-82B0-AE46EF5634EC}" dt="2024-02-06T13:39:53.944" v="4575" actId="6549"/>
          <ac:spMkLst>
            <pc:docMk/>
            <pc:sldMk cId="1790046169" sldId="468"/>
            <ac:spMk id="7" creationId="{35EA6A29-0D28-7D3E-142B-01BF1F686374}"/>
          </ac:spMkLst>
        </pc:spChg>
        <pc:spChg chg="mod">
          <ac:chgData name="Wishart, Maria" userId="4053848b-519c-4a19-ae4b-c3d0c30f5b97" providerId="ADAL" clId="{6F2067E8-6AA2-49B9-82B0-AE46EF5634EC}" dt="2024-02-05T19:03:37.608" v="3960" actId="20577"/>
          <ac:spMkLst>
            <pc:docMk/>
            <pc:sldMk cId="1790046169" sldId="468"/>
            <ac:spMk id="8" creationId="{8D3F0672-C39F-202A-A73A-6BA54C154586}"/>
          </ac:spMkLst>
        </pc:spChg>
        <pc:spChg chg="del">
          <ac:chgData name="Wishart, Maria" userId="4053848b-519c-4a19-ae4b-c3d0c30f5b97" providerId="ADAL" clId="{6F2067E8-6AA2-49B9-82B0-AE46EF5634EC}" dt="2024-02-05T19:03:40.567" v="3961" actId="478"/>
          <ac:spMkLst>
            <pc:docMk/>
            <pc:sldMk cId="1790046169" sldId="468"/>
            <ac:spMk id="9" creationId="{7B3C5E99-E798-E110-67CF-81CF0E352DBE}"/>
          </ac:spMkLst>
        </pc:spChg>
        <pc:graphicFrameChg chg="add mod">
          <ac:chgData name="Wishart, Maria" userId="4053848b-519c-4a19-ae4b-c3d0c30f5b97" providerId="ADAL" clId="{6F2067E8-6AA2-49B9-82B0-AE46EF5634EC}" dt="2024-02-06T11:55:41.196" v="4012"/>
          <ac:graphicFrameMkLst>
            <pc:docMk/>
            <pc:sldMk cId="1790046169" sldId="468"/>
            <ac:graphicFrameMk id="3" creationId="{2FE31FBB-473F-4C7F-C0EE-5D85A944D308}"/>
          </ac:graphicFrameMkLst>
        </pc:graphicFrameChg>
        <pc:graphicFrameChg chg="add mod">
          <ac:chgData name="Wishart, Maria" userId="4053848b-519c-4a19-ae4b-c3d0c30f5b97" providerId="ADAL" clId="{6F2067E8-6AA2-49B9-82B0-AE46EF5634EC}" dt="2024-02-06T12:03:05.499" v="4022" actId="208"/>
          <ac:graphicFrameMkLst>
            <pc:docMk/>
            <pc:sldMk cId="1790046169" sldId="468"/>
            <ac:graphicFrameMk id="5" creationId="{2FE31FBB-473F-4C7F-C0EE-5D85A944D308}"/>
          </ac:graphicFrameMkLst>
        </pc:graphicFrameChg>
      </pc:sldChg>
      <pc:sldChg chg="addSp modSp add mod">
        <pc:chgData name="Wishart, Maria" userId="4053848b-519c-4a19-ae4b-c3d0c30f5b97" providerId="ADAL" clId="{6F2067E8-6AA2-49B9-82B0-AE46EF5634EC}" dt="2024-02-19T15:35:24.114" v="5425" actId="6549"/>
        <pc:sldMkLst>
          <pc:docMk/>
          <pc:sldMk cId="2205469253" sldId="469"/>
        </pc:sldMkLst>
        <pc:spChg chg="add mod">
          <ac:chgData name="Wishart, Maria" userId="4053848b-519c-4a19-ae4b-c3d0c30f5b97" providerId="ADAL" clId="{6F2067E8-6AA2-49B9-82B0-AE46EF5634EC}" dt="2024-02-19T15:34:14.053" v="5422" actId="20577"/>
          <ac:spMkLst>
            <pc:docMk/>
            <pc:sldMk cId="2205469253" sldId="469"/>
            <ac:spMk id="3" creationId="{AE257EC9-192D-2F48-014B-8F1558994FAF}"/>
          </ac:spMkLst>
        </pc:spChg>
        <pc:spChg chg="mod">
          <ac:chgData name="Wishart, Maria" userId="4053848b-519c-4a19-ae4b-c3d0c30f5b97" providerId="ADAL" clId="{6F2067E8-6AA2-49B9-82B0-AE46EF5634EC}" dt="2024-02-19T15:35:24.114" v="5425" actId="6549"/>
          <ac:spMkLst>
            <pc:docMk/>
            <pc:sldMk cId="2205469253" sldId="469"/>
            <ac:spMk id="8" creationId="{E533E28F-080B-DA45-119B-9A20555A6671}"/>
          </ac:spMkLst>
        </pc:spChg>
        <pc:spChg chg="mod">
          <ac:chgData name="Wishart, Maria" userId="4053848b-519c-4a19-ae4b-c3d0c30f5b97" providerId="ADAL" clId="{6F2067E8-6AA2-49B9-82B0-AE46EF5634EC}" dt="2024-02-05T19:03:59.948" v="3999" actId="6549"/>
          <ac:spMkLst>
            <pc:docMk/>
            <pc:sldMk cId="2205469253" sldId="469"/>
            <ac:spMk id="9" creationId="{18FA2ABD-3F85-14E0-ED46-4F9080469616}"/>
          </ac:spMkLst>
        </pc:spChg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2681826041" sldId="469"/>
        </pc:sldMkLst>
      </pc:sldChg>
      <pc:sldChg chg="addSp delSp modSp add mod">
        <pc:chgData name="Wishart, Maria" userId="4053848b-519c-4a19-ae4b-c3d0c30f5b97" providerId="ADAL" clId="{6F2067E8-6AA2-49B9-82B0-AE46EF5634EC}" dt="2024-02-21T10:24:32.545" v="5457" actId="1076"/>
        <pc:sldMkLst>
          <pc:docMk/>
          <pc:sldMk cId="1641918667" sldId="470"/>
        </pc:sldMkLst>
        <pc:spChg chg="mod">
          <ac:chgData name="Wishart, Maria" userId="4053848b-519c-4a19-ae4b-c3d0c30f5b97" providerId="ADAL" clId="{6F2067E8-6AA2-49B9-82B0-AE46EF5634EC}" dt="2024-02-21T10:24:32.545" v="5457" actId="1076"/>
          <ac:spMkLst>
            <pc:docMk/>
            <pc:sldMk cId="1641918667" sldId="470"/>
            <ac:spMk id="6" creationId="{E27D1509-D36A-5249-4CB6-0F37F6F5C1AB}"/>
          </ac:spMkLst>
        </pc:spChg>
        <pc:spChg chg="add mod">
          <ac:chgData name="Wishart, Maria" userId="4053848b-519c-4a19-ae4b-c3d0c30f5b97" providerId="ADAL" clId="{6F2067E8-6AA2-49B9-82B0-AE46EF5634EC}" dt="2024-02-06T13:40:07.639" v="4579" actId="20577"/>
          <ac:spMkLst>
            <pc:docMk/>
            <pc:sldMk cId="1641918667" sldId="470"/>
            <ac:spMk id="9" creationId="{550F9702-CA25-09B2-961A-AE80BDC5A04B}"/>
          </ac:spMkLst>
        </pc:spChg>
        <pc:graphicFrameChg chg="add mod">
          <ac:chgData name="Wishart, Maria" userId="4053848b-519c-4a19-ae4b-c3d0c30f5b97" providerId="ADAL" clId="{6F2067E8-6AA2-49B9-82B0-AE46EF5634EC}" dt="2024-02-06T12:06:22.457" v="4113" actId="255"/>
          <ac:graphicFrameMkLst>
            <pc:docMk/>
            <pc:sldMk cId="1641918667" sldId="470"/>
            <ac:graphicFrameMk id="3" creationId="{BC5F1759-66AC-A33C-FC9A-3AED71A90864}"/>
          </ac:graphicFrameMkLst>
        </pc:graphicFrameChg>
        <pc:graphicFrameChg chg="del">
          <ac:chgData name="Wishart, Maria" userId="4053848b-519c-4a19-ae4b-c3d0c30f5b97" providerId="ADAL" clId="{6F2067E8-6AA2-49B9-82B0-AE46EF5634EC}" dt="2024-02-06T12:04:50.551" v="4040" actId="478"/>
          <ac:graphicFrameMkLst>
            <pc:docMk/>
            <pc:sldMk cId="1641918667" sldId="470"/>
            <ac:graphicFrameMk id="5" creationId="{75C8E911-6AEA-AFA5-C5C2-CB540D90B89F}"/>
          </ac:graphicFrameMkLst>
        </pc:graphicFrameChg>
      </pc:sldChg>
      <pc:sldChg chg="del">
        <pc:chgData name="Wishart, Maria" userId="4053848b-519c-4a19-ae4b-c3d0c30f5b97" providerId="ADAL" clId="{6F2067E8-6AA2-49B9-82B0-AE46EF5634EC}" dt="2024-02-01T17:01:39.112" v="0" actId="47"/>
        <pc:sldMkLst>
          <pc:docMk/>
          <pc:sldMk cId="2409026361" sldId="470"/>
        </pc:sldMkLst>
      </pc:sldChg>
      <pc:sldChg chg="del">
        <pc:chgData name="Wishart, Maria" userId="4053848b-519c-4a19-ae4b-c3d0c30f5b97" providerId="ADAL" clId="{6F2067E8-6AA2-49B9-82B0-AE46EF5634EC}" dt="2024-02-01T17:01:42.886" v="1" actId="47"/>
        <pc:sldMkLst>
          <pc:docMk/>
          <pc:sldMk cId="103077482" sldId="471"/>
        </pc:sldMkLst>
      </pc:sldChg>
      <pc:sldChg chg="add">
        <pc:chgData name="Wishart, Maria" userId="4053848b-519c-4a19-ae4b-c3d0c30f5b97" providerId="ADAL" clId="{6F2067E8-6AA2-49B9-82B0-AE46EF5634EC}" dt="2024-02-21T10:18:11.794" v="5433" actId="2890"/>
        <pc:sldMkLst>
          <pc:docMk/>
          <pc:sldMk cId="357115960" sldId="47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2024.xlsx]Sheet4'!$K$11</c:f>
              <c:strCache>
                <c:ptCount val="1"/>
                <c:pt idx="0">
                  <c:v>Ireland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2024.xlsx]Sheet4'!$L$10:$P$10</c:f>
              <c:strCache>
                <c:ptCount val="5"/>
                <c:pt idx="0">
                  <c:v>Others</c:v>
                </c:pt>
                <c:pt idx="1">
                  <c:v>Anxiety disorders</c:v>
                </c:pt>
                <c:pt idx="2">
                  <c:v>Depressive disorders</c:v>
                </c:pt>
                <c:pt idx="3">
                  <c:v>Bipolar disorders and schizophrenia</c:v>
                </c:pt>
                <c:pt idx="4">
                  <c:v>Mental disorders</c:v>
                </c:pt>
              </c:strCache>
            </c:strRef>
          </c:cat>
          <c:val>
            <c:numRef>
              <c:f>'[Charts for Sweden Report 2024.xlsx]Sheet4'!$L$11:$P$11</c:f>
              <c:numCache>
                <c:formatCode>0.0%</c:formatCode>
                <c:ptCount val="5"/>
                <c:pt idx="0">
                  <c:v>3.738955812471001E-2</c:v>
                </c:pt>
                <c:pt idx="1">
                  <c:v>5.91354488379E-2</c:v>
                </c:pt>
                <c:pt idx="2">
                  <c:v>4.6551833370600003E-2</c:v>
                </c:pt>
                <c:pt idx="3">
                  <c:v>1.1597808632990002E-2</c:v>
                </c:pt>
                <c:pt idx="4">
                  <c:v>0.18466287102100001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CF-4AD7-B64F-FBFCE59DE929}"/>
            </c:ext>
          </c:extLst>
        </c:ser>
        <c:ser>
          <c:idx val="1"/>
          <c:order val="1"/>
          <c:tx>
            <c:strRef>
              <c:f>'[Charts for Sweden Report 2024.xlsx]Sheet4'!$K$12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2024.xlsx]Sheet4'!$L$10:$P$10</c:f>
              <c:strCache>
                <c:ptCount val="5"/>
                <c:pt idx="0">
                  <c:v>Others</c:v>
                </c:pt>
                <c:pt idx="1">
                  <c:v>Anxiety disorders</c:v>
                </c:pt>
                <c:pt idx="2">
                  <c:v>Depressive disorders</c:v>
                </c:pt>
                <c:pt idx="3">
                  <c:v>Bipolar disorders and schizophrenia</c:v>
                </c:pt>
                <c:pt idx="4">
                  <c:v>Mental disorders</c:v>
                </c:pt>
              </c:strCache>
            </c:strRef>
          </c:cat>
          <c:val>
            <c:numRef>
              <c:f>'[Charts for Sweden Report 2024.xlsx]Sheet4'!$L$12:$P$12</c:f>
              <c:numCache>
                <c:formatCode>0.0%</c:formatCode>
                <c:ptCount val="5"/>
                <c:pt idx="0">
                  <c:v>3.6514730511400001E-2</c:v>
                </c:pt>
                <c:pt idx="1">
                  <c:v>5.4444862244399997E-2</c:v>
                </c:pt>
                <c:pt idx="2">
                  <c:v>5.4116088439800002E-2</c:v>
                </c:pt>
                <c:pt idx="3">
                  <c:v>1.387310220055E-2</c:v>
                </c:pt>
                <c:pt idx="4">
                  <c:v>0.182786387217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CF-4AD7-B64F-FBFCE59DE929}"/>
            </c:ext>
          </c:extLst>
        </c:ser>
        <c:ser>
          <c:idx val="2"/>
          <c:order val="2"/>
          <c:tx>
            <c:strRef>
              <c:f>'[Charts for Sweden Report 2024.xlsx]Sheet4'!$K$13</c:f>
              <c:strCache>
                <c:ptCount val="1"/>
                <c:pt idx="0">
                  <c:v>United Kingdom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2024.xlsx]Sheet4'!$L$10:$P$10</c:f>
              <c:strCache>
                <c:ptCount val="5"/>
                <c:pt idx="0">
                  <c:v>Others</c:v>
                </c:pt>
                <c:pt idx="1">
                  <c:v>Anxiety disorders</c:v>
                </c:pt>
                <c:pt idx="2">
                  <c:v>Depressive disorders</c:v>
                </c:pt>
                <c:pt idx="3">
                  <c:v>Bipolar disorders and schizophrenia</c:v>
                </c:pt>
                <c:pt idx="4">
                  <c:v>Mental disorders</c:v>
                </c:pt>
              </c:strCache>
            </c:strRef>
          </c:cat>
          <c:val>
            <c:numRef>
              <c:f>'[Charts for Sweden Report 2024.xlsx]Sheet4'!$L$13:$P$13</c:f>
              <c:numCache>
                <c:formatCode>0.0%</c:formatCode>
                <c:ptCount val="5"/>
                <c:pt idx="0">
                  <c:v>3.6662323087179982E-2</c:v>
                </c:pt>
                <c:pt idx="1">
                  <c:v>5.0686622249600001E-2</c:v>
                </c:pt>
                <c:pt idx="2">
                  <c:v>4.7516850417600003E-2</c:v>
                </c:pt>
                <c:pt idx="3">
                  <c:v>1.447885570332E-2</c:v>
                </c:pt>
                <c:pt idx="4">
                  <c:v>0.17689905761399999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CF-4AD7-B64F-FBFCE59DE929}"/>
            </c:ext>
          </c:extLst>
        </c:ser>
        <c:ser>
          <c:idx val="3"/>
          <c:order val="3"/>
          <c:tx>
            <c:strRef>
              <c:f>'[Charts for Sweden Report 2024.xlsx]Sheet4'!$K$14</c:f>
              <c:strCache>
                <c:ptCount val="1"/>
                <c:pt idx="0">
                  <c:v>All EU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2024.xlsx]Sheet4'!$L$10:$P$10</c:f>
              <c:strCache>
                <c:ptCount val="5"/>
                <c:pt idx="0">
                  <c:v>Others</c:v>
                </c:pt>
                <c:pt idx="1">
                  <c:v>Anxiety disorders</c:v>
                </c:pt>
                <c:pt idx="2">
                  <c:v>Depressive disorders</c:v>
                </c:pt>
                <c:pt idx="3">
                  <c:v>Bipolar disorders and schizophrenia</c:v>
                </c:pt>
                <c:pt idx="4">
                  <c:v>Mental disorders</c:v>
                </c:pt>
              </c:strCache>
            </c:strRef>
          </c:cat>
          <c:val>
            <c:numRef>
              <c:f>'[Charts for Sweden Report 2024.xlsx]Sheet4'!$L$14:$P$14</c:f>
              <c:numCache>
                <c:formatCode>0.0%</c:formatCode>
                <c:ptCount val="5"/>
                <c:pt idx="0">
                  <c:v>5.3745234701717631E-2</c:v>
                </c:pt>
                <c:pt idx="1">
                  <c:v>4.4556754137979424E-2</c:v>
                </c:pt>
                <c:pt idx="2">
                  <c:v>2.4254093187691401E-2</c:v>
                </c:pt>
                <c:pt idx="3">
                  <c:v>1.2834645113419625E-2</c:v>
                </c:pt>
                <c:pt idx="4">
                  <c:v>0.17341027687562699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1CF-4AD7-B64F-FBFCE59DE9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53354720"/>
        <c:axId val="1774897520"/>
      </c:barChart>
      <c:catAx>
        <c:axId val="1753354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4897520"/>
        <c:crosses val="autoZero"/>
        <c:auto val="1"/>
        <c:lblAlgn val="ctr"/>
        <c:lblOffset val="100"/>
        <c:noMultiLvlLbl val="0"/>
      </c:catAx>
      <c:valAx>
        <c:axId val="1774897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3354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2024.xlsx]MH initiatives'!$H$367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initiatives'!$I$366:$K$366</c:f>
              <c:strCache>
                <c:ptCount val="3"/>
                <c:pt idx="0">
                  <c:v>Ireland</c:v>
                </c:pt>
                <c:pt idx="1">
                  <c:v>England</c:v>
                </c:pt>
                <c:pt idx="2">
                  <c:v>Sweden</c:v>
                </c:pt>
              </c:strCache>
            </c:strRef>
          </c:cat>
          <c:val>
            <c:numRef>
              <c:f>'[Charts for Sweden Report 2024.xlsx]MH initiatives'!$I$367:$K$367</c:f>
              <c:numCache>
                <c:formatCode>0%</c:formatCode>
                <c:ptCount val="3"/>
                <c:pt idx="0">
                  <c:v>0.73260000000000003</c:v>
                </c:pt>
                <c:pt idx="1">
                  <c:v>0.79259999999999997</c:v>
                </c:pt>
                <c:pt idx="2">
                  <c:v>0.66890000000000005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7A-4F61-9ED2-E581E6E46D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97515135"/>
        <c:axId val="481889967"/>
      </c:barChart>
      <c:catAx>
        <c:axId val="20975151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1889967"/>
        <c:crosses val="autoZero"/>
        <c:auto val="1"/>
        <c:lblAlgn val="ctr"/>
        <c:lblOffset val="100"/>
        <c:noMultiLvlLbl val="0"/>
      </c:catAx>
      <c:valAx>
        <c:axId val="481889967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75151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2024.xlsx]MH initiatives'!$F$23</c:f>
              <c:strCache>
                <c:ptCount val="1"/>
                <c:pt idx="0">
                  <c:v>Ireland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initiatives'!$E$24:$E$28</c:f>
              <c:strCache>
                <c:ptCount val="5"/>
                <c:pt idx="0">
                  <c:v>Mental health plan</c:v>
                </c:pt>
                <c:pt idx="1">
                  <c:v>MH lead at board level</c:v>
                </c:pt>
                <c:pt idx="2">
                  <c:v>MH budget</c:v>
                </c:pt>
                <c:pt idx="3">
                  <c:v>Have employee mental health champions</c:v>
                </c:pt>
                <c:pt idx="4">
                  <c:v>Use data to monitor MH&amp;W</c:v>
                </c:pt>
              </c:strCache>
            </c:strRef>
          </c:cat>
          <c:val>
            <c:numRef>
              <c:f>'[Charts for Sweden Report 2024.xlsx]MH initiatives'!$F$24:$F$28</c:f>
              <c:numCache>
                <c:formatCode>0%</c:formatCode>
                <c:ptCount val="5"/>
                <c:pt idx="0">
                  <c:v>0.22940000000000002</c:v>
                </c:pt>
                <c:pt idx="1">
                  <c:v>0.31509999999999999</c:v>
                </c:pt>
                <c:pt idx="2">
                  <c:v>0.2026</c:v>
                </c:pt>
                <c:pt idx="3">
                  <c:v>0.20960000000000001</c:v>
                </c:pt>
                <c:pt idx="4">
                  <c:v>0.2162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53-4508-ACB3-E36B1D92EA3B}"/>
            </c:ext>
          </c:extLst>
        </c:ser>
        <c:ser>
          <c:idx val="1"/>
          <c:order val="1"/>
          <c:tx>
            <c:strRef>
              <c:f>'[Charts for Sweden Report 2024.xlsx]MH initiatives'!$G$23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initiatives'!$E$24:$E$28</c:f>
              <c:strCache>
                <c:ptCount val="5"/>
                <c:pt idx="0">
                  <c:v>Mental health plan</c:v>
                </c:pt>
                <c:pt idx="1">
                  <c:v>MH lead at board level</c:v>
                </c:pt>
                <c:pt idx="2">
                  <c:v>MH budget</c:v>
                </c:pt>
                <c:pt idx="3">
                  <c:v>Have employee mental health champions</c:v>
                </c:pt>
                <c:pt idx="4">
                  <c:v>Use data to monitor MH&amp;W</c:v>
                </c:pt>
              </c:strCache>
            </c:strRef>
          </c:cat>
          <c:val>
            <c:numRef>
              <c:f>'[Charts for Sweden Report 2024.xlsx]MH initiatives'!$G$24:$G$28</c:f>
              <c:numCache>
                <c:formatCode>0%</c:formatCode>
                <c:ptCount val="5"/>
                <c:pt idx="0">
                  <c:v>0.32069999999999999</c:v>
                </c:pt>
                <c:pt idx="1">
                  <c:v>0.4531</c:v>
                </c:pt>
                <c:pt idx="2">
                  <c:v>0.17679999999999998</c:v>
                </c:pt>
                <c:pt idx="3">
                  <c:v>0.4385</c:v>
                </c:pt>
                <c:pt idx="4">
                  <c:v>0.41659999999999997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53-4508-ACB3-E36B1D92EA3B}"/>
            </c:ext>
          </c:extLst>
        </c:ser>
        <c:ser>
          <c:idx val="2"/>
          <c:order val="2"/>
          <c:tx>
            <c:strRef>
              <c:f>'[Charts for Sweden Report 2024.xlsx]MH initiatives'!$H$23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initiatives'!$E$24:$E$28</c:f>
              <c:strCache>
                <c:ptCount val="5"/>
                <c:pt idx="0">
                  <c:v>Mental health plan</c:v>
                </c:pt>
                <c:pt idx="1">
                  <c:v>MH lead at board level</c:v>
                </c:pt>
                <c:pt idx="2">
                  <c:v>MH budget</c:v>
                </c:pt>
                <c:pt idx="3">
                  <c:v>Have employee mental health champions</c:v>
                </c:pt>
                <c:pt idx="4">
                  <c:v>Use data to monitor MH&amp;W</c:v>
                </c:pt>
              </c:strCache>
            </c:strRef>
          </c:cat>
          <c:val>
            <c:numRef>
              <c:f>'[Charts for Sweden Report 2024.xlsx]MH initiatives'!$H$24:$H$28</c:f>
              <c:numCache>
                <c:formatCode>0%</c:formatCode>
                <c:ptCount val="5"/>
                <c:pt idx="0">
                  <c:v>0.38740000000000002</c:v>
                </c:pt>
                <c:pt idx="1">
                  <c:v>0.39860000000000001</c:v>
                </c:pt>
                <c:pt idx="2">
                  <c:v>0.46399999999999997</c:v>
                </c:pt>
                <c:pt idx="3">
                  <c:v>0.50680000000000003</c:v>
                </c:pt>
                <c:pt idx="4">
                  <c:v>0.63029999999999997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53-4508-ACB3-E36B1D92EA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8223199"/>
        <c:axId val="336126847"/>
      </c:barChart>
      <c:catAx>
        <c:axId val="6982231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126847"/>
        <c:crosses val="autoZero"/>
        <c:auto val="1"/>
        <c:lblAlgn val="ctr"/>
        <c:lblOffset val="100"/>
        <c:noMultiLvlLbl val="0"/>
      </c:catAx>
      <c:valAx>
        <c:axId val="336126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8223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2024.xlsx]MH initiatives'!$F$172</c:f>
              <c:strCache>
                <c:ptCount val="1"/>
                <c:pt idx="0">
                  <c:v>Ireland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initiatives'!$E$173:$E$176</c:f>
              <c:strCache>
                <c:ptCount val="4"/>
                <c:pt idx="0">
                  <c:v>Awareness raising for staff on mental health issues </c:v>
                </c:pt>
                <c:pt idx="1">
                  <c:v>Training for line managers in managing mental health  </c:v>
                </c:pt>
                <c:pt idx="2">
                  <c:v>Risk assessment/stress audits </c:v>
                </c:pt>
                <c:pt idx="3">
                  <c:v>Training and support for those returning to work</c:v>
                </c:pt>
              </c:strCache>
            </c:strRef>
          </c:cat>
          <c:val>
            <c:numRef>
              <c:f>'[Charts for Sweden Report 2024.xlsx]MH initiatives'!$F$173:$F$176</c:f>
              <c:numCache>
                <c:formatCode>0%</c:formatCode>
                <c:ptCount val="4"/>
                <c:pt idx="0">
                  <c:v>0.68430000000000002</c:v>
                </c:pt>
                <c:pt idx="1">
                  <c:v>0.39529999999999998</c:v>
                </c:pt>
                <c:pt idx="2">
                  <c:v>0.52539999999999998</c:v>
                </c:pt>
                <c:pt idx="3">
                  <c:v>0.68689999999999996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65-4E4B-A6F2-C7343EE2CC43}"/>
            </c:ext>
          </c:extLst>
        </c:ser>
        <c:ser>
          <c:idx val="1"/>
          <c:order val="1"/>
          <c:tx>
            <c:strRef>
              <c:f>'[Charts for Sweden Report 2024.xlsx]MH initiatives'!$G$172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initiatives'!$E$173:$E$176</c:f>
              <c:strCache>
                <c:ptCount val="4"/>
                <c:pt idx="0">
                  <c:v>Awareness raising for staff on mental health issues </c:v>
                </c:pt>
                <c:pt idx="1">
                  <c:v>Training for line managers in managing mental health  </c:v>
                </c:pt>
                <c:pt idx="2">
                  <c:v>Risk assessment/stress audits </c:v>
                </c:pt>
                <c:pt idx="3">
                  <c:v>Training and support for those returning to work</c:v>
                </c:pt>
              </c:strCache>
            </c:strRef>
          </c:cat>
          <c:val>
            <c:numRef>
              <c:f>'[Charts for Sweden Report 2024.xlsx]MH initiatives'!$G$173:$G$176</c:f>
              <c:numCache>
                <c:formatCode>0%</c:formatCode>
                <c:ptCount val="4"/>
                <c:pt idx="0">
                  <c:v>0.74360000000000004</c:v>
                </c:pt>
                <c:pt idx="1">
                  <c:v>0.62390000000000001</c:v>
                </c:pt>
                <c:pt idx="2">
                  <c:v>0.6552</c:v>
                </c:pt>
                <c:pt idx="3">
                  <c:v>0.75529999999999997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65-4E4B-A6F2-C7343EE2CC43}"/>
            </c:ext>
          </c:extLst>
        </c:ser>
        <c:ser>
          <c:idx val="2"/>
          <c:order val="2"/>
          <c:tx>
            <c:strRef>
              <c:f>'[Charts for Sweden Report 2024.xlsx]MH initiatives'!$H$172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initiatives'!$E$173:$E$176</c:f>
              <c:strCache>
                <c:ptCount val="4"/>
                <c:pt idx="0">
                  <c:v>Awareness raising for staff on mental health issues </c:v>
                </c:pt>
                <c:pt idx="1">
                  <c:v>Training for line managers in managing mental health  </c:v>
                </c:pt>
                <c:pt idx="2">
                  <c:v>Risk assessment/stress audits </c:v>
                </c:pt>
                <c:pt idx="3">
                  <c:v>Training and support for those returning to work</c:v>
                </c:pt>
              </c:strCache>
            </c:strRef>
          </c:cat>
          <c:val>
            <c:numRef>
              <c:f>'[Charts for Sweden Report 2024.xlsx]MH initiatives'!$H$173:$H$176</c:f>
              <c:numCache>
                <c:formatCode>0%</c:formatCode>
                <c:ptCount val="4"/>
                <c:pt idx="0">
                  <c:v>0.49229999999999996</c:v>
                </c:pt>
                <c:pt idx="1">
                  <c:v>0.30349999999999999</c:v>
                </c:pt>
                <c:pt idx="2">
                  <c:v>0.57179999999999997</c:v>
                </c:pt>
                <c:pt idx="3">
                  <c:v>0.52469999999999994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65-4E4B-A6F2-C7343EE2C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70716319"/>
        <c:axId val="1115174895"/>
      </c:barChart>
      <c:catAx>
        <c:axId val="7707163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5174895"/>
        <c:crosses val="autoZero"/>
        <c:auto val="1"/>
        <c:lblAlgn val="ctr"/>
        <c:lblOffset val="100"/>
        <c:noMultiLvlLbl val="0"/>
      </c:catAx>
      <c:valAx>
        <c:axId val="11151748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0716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2024.xlsx]MH initiatives'!$I$448</c:f>
              <c:strCache>
                <c:ptCount val="1"/>
                <c:pt idx="0">
                  <c:v>Ireland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initiatives'!$H$449:$H$453</c:f>
              <c:strCache>
                <c:ptCount val="5"/>
                <c:pt idx="0">
                  <c:v>Supplying healthy food and drinks</c:v>
                </c:pt>
                <c:pt idx="1">
                  <c:v>Financial wellbeing advice </c:v>
                </c:pt>
                <c:pt idx="2">
                  <c:v>Training aimed at building personal resilience</c:v>
                </c:pt>
                <c:pt idx="3">
                  <c:v>Access to counselling support</c:v>
                </c:pt>
                <c:pt idx="4">
                  <c:v>Support with physical activity such as gym memberships, cycle to work schemes</c:v>
                </c:pt>
              </c:strCache>
            </c:strRef>
          </c:cat>
          <c:val>
            <c:numRef>
              <c:f>'[Charts for Sweden Report 2024.xlsx]MH initiatives'!$I$449:$I$453</c:f>
              <c:numCache>
                <c:formatCode>0%</c:formatCode>
                <c:ptCount val="5"/>
                <c:pt idx="0">
                  <c:v>0.41560000000000002</c:v>
                </c:pt>
                <c:pt idx="1">
                  <c:v>0.379</c:v>
                </c:pt>
                <c:pt idx="2">
                  <c:v>0.29659999999999997</c:v>
                </c:pt>
                <c:pt idx="3">
                  <c:v>0.41359999999999997</c:v>
                </c:pt>
                <c:pt idx="4">
                  <c:v>0.50070000000000003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AA-46B6-BEBC-F2E8F185ED60}"/>
            </c:ext>
          </c:extLst>
        </c:ser>
        <c:ser>
          <c:idx val="1"/>
          <c:order val="1"/>
          <c:tx>
            <c:strRef>
              <c:f>'[Charts for Sweden Report 2024.xlsx]MH initiatives'!$J$448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initiatives'!$H$449:$H$453</c:f>
              <c:strCache>
                <c:ptCount val="5"/>
                <c:pt idx="0">
                  <c:v>Supplying healthy food and drinks</c:v>
                </c:pt>
                <c:pt idx="1">
                  <c:v>Financial wellbeing advice </c:v>
                </c:pt>
                <c:pt idx="2">
                  <c:v>Training aimed at building personal resilience</c:v>
                </c:pt>
                <c:pt idx="3">
                  <c:v>Access to counselling support</c:v>
                </c:pt>
                <c:pt idx="4">
                  <c:v>Support with physical activity such as gym memberships, cycle to work schemes</c:v>
                </c:pt>
              </c:strCache>
            </c:strRef>
          </c:cat>
          <c:val>
            <c:numRef>
              <c:f>'[Charts for Sweden Report 2024.xlsx]MH initiatives'!$J$449:$J$453</c:f>
              <c:numCache>
                <c:formatCode>0%</c:formatCode>
                <c:ptCount val="5"/>
                <c:pt idx="0">
                  <c:v>0.46060000000000001</c:v>
                </c:pt>
                <c:pt idx="1">
                  <c:v>0.40460000000000002</c:v>
                </c:pt>
                <c:pt idx="2">
                  <c:v>0.30909999999999999</c:v>
                </c:pt>
                <c:pt idx="3">
                  <c:v>0.52600000000000002</c:v>
                </c:pt>
                <c:pt idx="4">
                  <c:v>0.29699999999999999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AA-46B6-BEBC-F2E8F185ED60}"/>
            </c:ext>
          </c:extLst>
        </c:ser>
        <c:ser>
          <c:idx val="2"/>
          <c:order val="2"/>
          <c:tx>
            <c:strRef>
              <c:f>'[Charts for Sweden Report 2024.xlsx]MH initiatives'!$K$448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initiatives'!$H$449:$H$453</c:f>
              <c:strCache>
                <c:ptCount val="5"/>
                <c:pt idx="0">
                  <c:v>Supplying healthy food and drinks</c:v>
                </c:pt>
                <c:pt idx="1">
                  <c:v>Financial wellbeing advice </c:v>
                </c:pt>
                <c:pt idx="2">
                  <c:v>Training aimed at building personal resilience</c:v>
                </c:pt>
                <c:pt idx="3">
                  <c:v>Access to counselling support</c:v>
                </c:pt>
                <c:pt idx="4">
                  <c:v>Support with physical activity such as gym memberships, cycle to work schemes</c:v>
                </c:pt>
              </c:strCache>
            </c:strRef>
          </c:cat>
          <c:val>
            <c:numRef>
              <c:f>'[Charts for Sweden Report 2024.xlsx]MH initiatives'!$K$449:$K$453</c:f>
              <c:numCache>
                <c:formatCode>0%</c:formatCode>
                <c:ptCount val="5"/>
                <c:pt idx="0">
                  <c:v>0.40270000000000006</c:v>
                </c:pt>
                <c:pt idx="1">
                  <c:v>0.2205</c:v>
                </c:pt>
                <c:pt idx="2">
                  <c:v>0.67010000000000003</c:v>
                </c:pt>
                <c:pt idx="3">
                  <c:v>0.71540000000000004</c:v>
                </c:pt>
                <c:pt idx="4">
                  <c:v>0.94519999999999993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AA-46B6-BEBC-F2E8F185E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6255584"/>
        <c:axId val="355971024"/>
      </c:barChart>
      <c:catAx>
        <c:axId val="1976255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5971024"/>
        <c:crosses val="autoZero"/>
        <c:auto val="1"/>
        <c:lblAlgn val="ctr"/>
        <c:lblOffset val="100"/>
        <c:noMultiLvlLbl val="0"/>
      </c:catAx>
      <c:valAx>
        <c:axId val="355971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6255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12364F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2024.xlsx]MH initiatives'!$F$270</c:f>
              <c:strCache>
                <c:ptCount val="1"/>
                <c:pt idx="0">
                  <c:v>Ireland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initiatives'!$E$271:$E$273</c:f>
              <c:strCache>
                <c:ptCount val="3"/>
                <c:pt idx="0">
                  <c:v>Encourage open conversations about mental health in the workplace</c:v>
                </c:pt>
                <c:pt idx="1">
                  <c:v>Make appropriate workplace adjustments to those who need them to support their mental health</c:v>
                </c:pt>
                <c:pt idx="2">
                  <c:v>Ensure all staff have a regular conversation about their health and wellbeing with their manager</c:v>
                </c:pt>
              </c:strCache>
            </c:strRef>
          </c:cat>
          <c:val>
            <c:numRef>
              <c:f>'[Charts for Sweden Report 2024.xlsx]MH initiatives'!$F$271:$F$273</c:f>
              <c:numCache>
                <c:formatCode>0%</c:formatCode>
                <c:ptCount val="3"/>
                <c:pt idx="0">
                  <c:v>0.89780000000000004</c:v>
                </c:pt>
                <c:pt idx="1">
                  <c:v>0.8861</c:v>
                </c:pt>
                <c:pt idx="2">
                  <c:v>0.67930000000000001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98-42F1-90B5-10C1B50FDF15}"/>
            </c:ext>
          </c:extLst>
        </c:ser>
        <c:ser>
          <c:idx val="1"/>
          <c:order val="1"/>
          <c:tx>
            <c:strRef>
              <c:f>'[Charts for Sweden Report 2024.xlsx]MH initiatives'!$G$270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initiatives'!$E$271:$E$273</c:f>
              <c:strCache>
                <c:ptCount val="3"/>
                <c:pt idx="0">
                  <c:v>Encourage open conversations about mental health in the workplace</c:v>
                </c:pt>
                <c:pt idx="1">
                  <c:v>Make appropriate workplace adjustments to those who need them to support their mental health</c:v>
                </c:pt>
                <c:pt idx="2">
                  <c:v>Ensure all staff have a regular conversation about their health and wellbeing with their manager</c:v>
                </c:pt>
              </c:strCache>
            </c:strRef>
          </c:cat>
          <c:val>
            <c:numRef>
              <c:f>'[Charts for Sweden Report 2024.xlsx]MH initiatives'!$G$271:$G$273</c:f>
              <c:numCache>
                <c:formatCode>0%</c:formatCode>
                <c:ptCount val="3"/>
                <c:pt idx="0">
                  <c:v>0.95239999999999991</c:v>
                </c:pt>
                <c:pt idx="1">
                  <c:v>0.94550000000000001</c:v>
                </c:pt>
                <c:pt idx="2">
                  <c:v>0.8479000000000001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98-42F1-90B5-10C1B50FDF15}"/>
            </c:ext>
          </c:extLst>
        </c:ser>
        <c:ser>
          <c:idx val="2"/>
          <c:order val="2"/>
          <c:tx>
            <c:strRef>
              <c:f>'[Charts for Sweden Report 2024.xlsx]MH initiatives'!$H$270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initiatives'!$E$271:$E$273</c:f>
              <c:strCache>
                <c:ptCount val="3"/>
                <c:pt idx="0">
                  <c:v>Encourage open conversations about mental health in the workplace</c:v>
                </c:pt>
                <c:pt idx="1">
                  <c:v>Make appropriate workplace adjustments to those who need them to support their mental health</c:v>
                </c:pt>
                <c:pt idx="2">
                  <c:v>Ensure all staff have a regular conversation about their health and wellbeing with their manager</c:v>
                </c:pt>
              </c:strCache>
            </c:strRef>
          </c:cat>
          <c:val>
            <c:numRef>
              <c:f>'[Charts for Sweden Report 2024.xlsx]MH initiatives'!$H$271:$H$273</c:f>
              <c:numCache>
                <c:formatCode>0%</c:formatCode>
                <c:ptCount val="3"/>
                <c:pt idx="0">
                  <c:v>0.80840000000000001</c:v>
                </c:pt>
                <c:pt idx="1">
                  <c:v>0.84450000000000003</c:v>
                </c:pt>
                <c:pt idx="2">
                  <c:v>0.89780000000000004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98-42F1-90B5-10C1B50FDF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7731999"/>
        <c:axId val="249657295"/>
      </c:barChart>
      <c:catAx>
        <c:axId val="1877319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657295"/>
        <c:crosses val="autoZero"/>
        <c:auto val="1"/>
        <c:lblAlgn val="ctr"/>
        <c:lblOffset val="100"/>
        <c:noMultiLvlLbl val="0"/>
      </c:catAx>
      <c:valAx>
        <c:axId val="2496572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731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'[Charts for Sweden Report 2024.xlsx]Hybrid'!$T$3</c:f>
              <c:strCache>
                <c:ptCount val="1"/>
                <c:pt idx="0">
                  <c:v>Yes, have always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2024.xlsx]Hybrid'!$U$2:$W$2</c:f>
              <c:strCache>
                <c:ptCount val="3"/>
                <c:pt idx="0">
                  <c:v>Ireland</c:v>
                </c:pt>
                <c:pt idx="1">
                  <c:v>England</c:v>
                </c:pt>
                <c:pt idx="2">
                  <c:v>Sweden</c:v>
                </c:pt>
              </c:strCache>
            </c:strRef>
          </c:cat>
          <c:val>
            <c:numRef>
              <c:f>'[Charts for Sweden Report 2024.xlsx]Hybrid'!$U$3:$W$3</c:f>
              <c:numCache>
                <c:formatCode>0%</c:formatCode>
                <c:ptCount val="3"/>
                <c:pt idx="0">
                  <c:v>6.9199999999999998E-2</c:v>
                </c:pt>
                <c:pt idx="1">
                  <c:v>0.1105</c:v>
                </c:pt>
                <c:pt idx="2">
                  <c:v>0.1605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DD-4A4E-8F61-76ED95AC9330}"/>
            </c:ext>
          </c:extLst>
        </c:ser>
        <c:ser>
          <c:idx val="1"/>
          <c:order val="1"/>
          <c:tx>
            <c:strRef>
              <c:f>'[Charts for Sweden Report 2024.xlsx]Hybrid'!$T$4</c:f>
              <c:strCache>
                <c:ptCount val="1"/>
                <c:pt idx="0">
                  <c:v>Yes, since COVID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2024.xlsx]Hybrid'!$U$2:$W$2</c:f>
              <c:strCache>
                <c:ptCount val="3"/>
                <c:pt idx="0">
                  <c:v>Ireland</c:v>
                </c:pt>
                <c:pt idx="1">
                  <c:v>England</c:v>
                </c:pt>
                <c:pt idx="2">
                  <c:v>Sweden</c:v>
                </c:pt>
              </c:strCache>
            </c:strRef>
          </c:cat>
          <c:val>
            <c:numRef>
              <c:f>'[Charts for Sweden Report 2024.xlsx]Hybrid'!$U$4:$W$4</c:f>
              <c:numCache>
                <c:formatCode>0%</c:formatCode>
                <c:ptCount val="3"/>
                <c:pt idx="0">
                  <c:v>0.25019999999999998</c:v>
                </c:pt>
                <c:pt idx="1">
                  <c:v>0.16250000000000001</c:v>
                </c:pt>
                <c:pt idx="2">
                  <c:v>0.20569999999999999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DD-4A4E-8F61-76ED95AC9330}"/>
            </c:ext>
          </c:extLst>
        </c:ser>
        <c:ser>
          <c:idx val="2"/>
          <c:order val="2"/>
          <c:tx>
            <c:strRef>
              <c:f>'[Charts for Sweden Report 2024.xlsx]Hybrid'!$T$5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2024.xlsx]Hybrid'!$U$2:$W$2</c:f>
              <c:strCache>
                <c:ptCount val="3"/>
                <c:pt idx="0">
                  <c:v>Ireland</c:v>
                </c:pt>
                <c:pt idx="1">
                  <c:v>England</c:v>
                </c:pt>
                <c:pt idx="2">
                  <c:v>Sweden</c:v>
                </c:pt>
              </c:strCache>
            </c:strRef>
          </c:cat>
          <c:val>
            <c:numRef>
              <c:f>'[Charts for Sweden Report 2024.xlsx]Hybrid'!$U$5:$W$5</c:f>
              <c:numCache>
                <c:formatCode>0%</c:formatCode>
                <c:ptCount val="3"/>
                <c:pt idx="0">
                  <c:v>0.68059999999999998</c:v>
                </c:pt>
                <c:pt idx="1">
                  <c:v>0.72329999999999994</c:v>
                </c:pt>
                <c:pt idx="2">
                  <c:v>0.62759999999999994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DD-4A4E-8F61-76ED95AC93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59361680"/>
        <c:axId val="1852131296"/>
      </c:barChart>
      <c:catAx>
        <c:axId val="1759361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2131296"/>
        <c:crosses val="autoZero"/>
        <c:auto val="1"/>
        <c:lblAlgn val="ctr"/>
        <c:lblOffset val="100"/>
        <c:noMultiLvlLbl val="0"/>
      </c:catAx>
      <c:valAx>
        <c:axId val="185213129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9361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2024.xlsx]Hybrid'!$Q$88</c:f>
              <c:strCache>
                <c:ptCount val="1"/>
                <c:pt idx="0">
                  <c:v>Ireland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2024.xlsx]Hybrid'!$P$89:$P$94</c:f>
              <c:strCache>
                <c:ptCount val="6"/>
                <c:pt idx="0">
                  <c:v>Time sheets or other tracking method</c:v>
                </c:pt>
                <c:pt idx="1">
                  <c:v>Encouraging employees not to answer email outside working hours</c:v>
                </c:pt>
                <c:pt idx="2">
                  <c:v>Company-wide communications, e.g., from HR department</c:v>
                </c:pt>
                <c:pt idx="3">
                  <c:v>Regular formal conversations/reminders from line manager</c:v>
                </c:pt>
                <c:pt idx="4">
                  <c:v>Regular informal conversations/reminders from line manager</c:v>
                </c:pt>
                <c:pt idx="5">
                  <c:v>Role modelling behaviour from managers</c:v>
                </c:pt>
              </c:strCache>
            </c:strRef>
          </c:cat>
          <c:val>
            <c:numRef>
              <c:f>'[Charts for Sweden Report 2024.xlsx]Hybrid'!$Q$89:$Q$94</c:f>
              <c:numCache>
                <c:formatCode>0%</c:formatCode>
                <c:ptCount val="6"/>
                <c:pt idx="0">
                  <c:v>0.54299999999999993</c:v>
                </c:pt>
                <c:pt idx="1">
                  <c:v>0.73790000000000011</c:v>
                </c:pt>
                <c:pt idx="2">
                  <c:v>0.67079999999999995</c:v>
                </c:pt>
                <c:pt idx="3">
                  <c:v>0.64170000000000005</c:v>
                </c:pt>
                <c:pt idx="4">
                  <c:v>0.85560000000000003</c:v>
                </c:pt>
                <c:pt idx="5">
                  <c:v>0.62649999999999995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FD-4797-A115-A0EF8FA09F5F}"/>
            </c:ext>
          </c:extLst>
        </c:ser>
        <c:ser>
          <c:idx val="1"/>
          <c:order val="1"/>
          <c:tx>
            <c:strRef>
              <c:f>'[Charts for Sweden Report 2024.xlsx]Hybrid'!$R$88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2024.xlsx]Hybrid'!$P$89:$P$94</c:f>
              <c:strCache>
                <c:ptCount val="6"/>
                <c:pt idx="0">
                  <c:v>Time sheets or other tracking method</c:v>
                </c:pt>
                <c:pt idx="1">
                  <c:v>Encouraging employees not to answer email outside working hours</c:v>
                </c:pt>
                <c:pt idx="2">
                  <c:v>Company-wide communications, e.g., from HR department</c:v>
                </c:pt>
                <c:pt idx="3">
                  <c:v>Regular formal conversations/reminders from line manager</c:v>
                </c:pt>
                <c:pt idx="4">
                  <c:v>Regular informal conversations/reminders from line manager</c:v>
                </c:pt>
                <c:pt idx="5">
                  <c:v>Role modelling behaviour from managers</c:v>
                </c:pt>
              </c:strCache>
            </c:strRef>
          </c:cat>
          <c:val>
            <c:numRef>
              <c:f>'[Charts for Sweden Report 2024.xlsx]Hybrid'!$R$89:$R$94</c:f>
              <c:numCache>
                <c:formatCode>0%</c:formatCode>
                <c:ptCount val="6"/>
                <c:pt idx="0">
                  <c:v>0.44189999999999996</c:v>
                </c:pt>
                <c:pt idx="1">
                  <c:v>0.75680000000000003</c:v>
                </c:pt>
                <c:pt idx="2">
                  <c:v>0.67480000000000007</c:v>
                </c:pt>
                <c:pt idx="3">
                  <c:v>0.70219999999999994</c:v>
                </c:pt>
                <c:pt idx="4">
                  <c:v>0.88459999999999994</c:v>
                </c:pt>
                <c:pt idx="5">
                  <c:v>0.71519999999999995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FD-4797-A115-A0EF8FA09F5F}"/>
            </c:ext>
          </c:extLst>
        </c:ser>
        <c:ser>
          <c:idx val="2"/>
          <c:order val="2"/>
          <c:tx>
            <c:strRef>
              <c:f>'[Charts for Sweden Report 2024.xlsx]Hybrid'!$S$88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2024.xlsx]Hybrid'!$P$89:$P$94</c:f>
              <c:strCache>
                <c:ptCount val="6"/>
                <c:pt idx="0">
                  <c:v>Time sheets or other tracking method</c:v>
                </c:pt>
                <c:pt idx="1">
                  <c:v>Encouraging employees not to answer email outside working hours</c:v>
                </c:pt>
                <c:pt idx="2">
                  <c:v>Company-wide communications, e.g., from HR department</c:v>
                </c:pt>
                <c:pt idx="3">
                  <c:v>Regular formal conversations/reminders from line manager</c:v>
                </c:pt>
                <c:pt idx="4">
                  <c:v>Regular informal conversations/reminders from line manager</c:v>
                </c:pt>
                <c:pt idx="5">
                  <c:v>Role modelling behaviour from managers</c:v>
                </c:pt>
              </c:strCache>
            </c:strRef>
          </c:cat>
          <c:val>
            <c:numRef>
              <c:f>'[Charts for Sweden Report 2024.xlsx]Hybrid'!$S$89:$S$94</c:f>
              <c:numCache>
                <c:formatCode>0%</c:formatCode>
                <c:ptCount val="6"/>
                <c:pt idx="0">
                  <c:v>0.62619999999999998</c:v>
                </c:pt>
                <c:pt idx="1">
                  <c:v>0.66439999999999999</c:v>
                </c:pt>
                <c:pt idx="2">
                  <c:v>0.66920000000000002</c:v>
                </c:pt>
                <c:pt idx="3">
                  <c:v>0.72239999999999993</c:v>
                </c:pt>
                <c:pt idx="4">
                  <c:v>0.83239999999999992</c:v>
                </c:pt>
                <c:pt idx="5">
                  <c:v>0.85799999999999998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FD-4797-A115-A0EF8FA09F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47383552"/>
        <c:axId val="1322967056"/>
      </c:barChart>
      <c:catAx>
        <c:axId val="1247383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2967056"/>
        <c:crosses val="autoZero"/>
        <c:auto val="1"/>
        <c:lblAlgn val="ctr"/>
        <c:lblOffset val="100"/>
        <c:noMultiLvlLbl val="0"/>
      </c:catAx>
      <c:valAx>
        <c:axId val="1322967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738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2024.xlsx]MH absenteeism'!$S$2</c:f>
              <c:strCache>
                <c:ptCount val="1"/>
                <c:pt idx="0">
                  <c:v>Ireland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absenteeism'!$R$3:$R$7</c:f>
              <c:strCache>
                <c:ptCount val="5"/>
                <c:pt idx="0">
                  <c:v>250 plus</c:v>
                </c:pt>
                <c:pt idx="1">
                  <c:v>50-249</c:v>
                </c:pt>
                <c:pt idx="2">
                  <c:v>20-49</c:v>
                </c:pt>
                <c:pt idx="3">
                  <c:v>10-19</c:v>
                </c:pt>
                <c:pt idx="4">
                  <c:v>All firms</c:v>
                </c:pt>
              </c:strCache>
            </c:strRef>
          </c:cat>
          <c:val>
            <c:numRef>
              <c:f>'[Charts for Sweden Report 2024.xlsx]MH absenteeism'!$S$3:$S$7</c:f>
              <c:numCache>
                <c:formatCode>0%</c:formatCode>
                <c:ptCount val="5"/>
                <c:pt idx="0">
                  <c:v>0.41189999999999999</c:v>
                </c:pt>
                <c:pt idx="1">
                  <c:v>0.35659999999999997</c:v>
                </c:pt>
                <c:pt idx="2">
                  <c:v>0.16949999999999998</c:v>
                </c:pt>
                <c:pt idx="3">
                  <c:v>0.1103</c:v>
                </c:pt>
                <c:pt idx="4">
                  <c:v>0.17489999999999997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35-4863-9F79-97040E585C7F}"/>
            </c:ext>
          </c:extLst>
        </c:ser>
        <c:ser>
          <c:idx val="1"/>
          <c:order val="1"/>
          <c:tx>
            <c:strRef>
              <c:f>'[Charts for Sweden Report 2024.xlsx]MH absenteeism'!$T$2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absenteeism'!$R$3:$R$7</c:f>
              <c:strCache>
                <c:ptCount val="5"/>
                <c:pt idx="0">
                  <c:v>250 plus</c:v>
                </c:pt>
                <c:pt idx="1">
                  <c:v>50-249</c:v>
                </c:pt>
                <c:pt idx="2">
                  <c:v>20-49</c:v>
                </c:pt>
                <c:pt idx="3">
                  <c:v>10-19</c:v>
                </c:pt>
                <c:pt idx="4">
                  <c:v>All firms</c:v>
                </c:pt>
              </c:strCache>
            </c:strRef>
          </c:cat>
          <c:val>
            <c:numRef>
              <c:f>'[Charts for Sweden Report 2024.xlsx]MH absenteeism'!$T$3:$T$7</c:f>
              <c:numCache>
                <c:formatCode>0%</c:formatCode>
                <c:ptCount val="5"/>
                <c:pt idx="0">
                  <c:v>0.47060000000000002</c:v>
                </c:pt>
                <c:pt idx="1">
                  <c:v>0.46130000000000004</c:v>
                </c:pt>
                <c:pt idx="2">
                  <c:v>0.29020000000000001</c:v>
                </c:pt>
                <c:pt idx="3">
                  <c:v>0.1724</c:v>
                </c:pt>
                <c:pt idx="4">
                  <c:v>0.2661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35-4863-9F79-97040E585C7F}"/>
            </c:ext>
          </c:extLst>
        </c:ser>
        <c:ser>
          <c:idx val="2"/>
          <c:order val="2"/>
          <c:tx>
            <c:strRef>
              <c:f>'[Charts for Sweden Report 2024.xlsx]MH absenteeism'!$U$2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absenteeism'!$R$3:$R$7</c:f>
              <c:strCache>
                <c:ptCount val="5"/>
                <c:pt idx="0">
                  <c:v>250 plus</c:v>
                </c:pt>
                <c:pt idx="1">
                  <c:v>50-249</c:v>
                </c:pt>
                <c:pt idx="2">
                  <c:v>20-49</c:v>
                </c:pt>
                <c:pt idx="3">
                  <c:v>10-19</c:v>
                </c:pt>
                <c:pt idx="4">
                  <c:v>All firms</c:v>
                </c:pt>
              </c:strCache>
            </c:strRef>
          </c:cat>
          <c:val>
            <c:numRef>
              <c:f>'[Charts for Sweden Report 2024.xlsx]MH absenteeism'!$U$3:$U$7</c:f>
              <c:numCache>
                <c:formatCode>0%</c:formatCode>
                <c:ptCount val="5"/>
                <c:pt idx="0">
                  <c:v>0.69489999999999996</c:v>
                </c:pt>
                <c:pt idx="1">
                  <c:v>0.502</c:v>
                </c:pt>
                <c:pt idx="2">
                  <c:v>0.30969999999999998</c:v>
                </c:pt>
                <c:pt idx="3">
                  <c:v>0.1782</c:v>
                </c:pt>
                <c:pt idx="4">
                  <c:v>0.3231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35-4863-9F79-97040E585C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24015775"/>
        <c:axId val="301542447"/>
      </c:barChart>
      <c:catAx>
        <c:axId val="11240157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1542447"/>
        <c:crosses val="autoZero"/>
        <c:auto val="1"/>
        <c:lblAlgn val="ctr"/>
        <c:lblOffset val="100"/>
        <c:noMultiLvlLbl val="0"/>
      </c:catAx>
      <c:valAx>
        <c:axId val="3015424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40157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2024.xlsx]MH absenteeism'!$F$75</c:f>
              <c:strCache>
                <c:ptCount val="1"/>
                <c:pt idx="0">
                  <c:v>All firms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absenteeism'!$G$74:$I$74</c:f>
              <c:strCache>
                <c:ptCount val="3"/>
                <c:pt idx="0">
                  <c:v>Ireland</c:v>
                </c:pt>
                <c:pt idx="1">
                  <c:v>England</c:v>
                </c:pt>
                <c:pt idx="2">
                  <c:v>Sweden</c:v>
                </c:pt>
              </c:strCache>
            </c:strRef>
          </c:cat>
          <c:val>
            <c:numRef>
              <c:f>'[Charts for Sweden Report 2024.xlsx]MH absenteeism'!$G$75:$I$75</c:f>
              <c:numCache>
                <c:formatCode>0%</c:formatCode>
                <c:ptCount val="3"/>
                <c:pt idx="0">
                  <c:v>0.31769999999999998</c:v>
                </c:pt>
                <c:pt idx="1">
                  <c:v>0.47439999999999999</c:v>
                </c:pt>
                <c:pt idx="2">
                  <c:v>0.40310000000000001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5D-456E-A535-A9D060AEDA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8220319"/>
        <c:axId val="304477951"/>
      </c:barChart>
      <c:catAx>
        <c:axId val="6982203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4477951"/>
        <c:crosses val="autoZero"/>
        <c:auto val="1"/>
        <c:lblAlgn val="ctr"/>
        <c:lblOffset val="100"/>
        <c:noMultiLvlLbl val="0"/>
      </c:catAx>
      <c:valAx>
        <c:axId val="30447795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8220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2024.xlsx]MH absenteeism'!$F$57</c:f>
              <c:strCache>
                <c:ptCount val="1"/>
                <c:pt idx="0">
                  <c:v>All firms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absenteeism'!$G$56:$I$56</c:f>
              <c:strCache>
                <c:ptCount val="3"/>
                <c:pt idx="0">
                  <c:v>Ireland</c:v>
                </c:pt>
                <c:pt idx="1">
                  <c:v>England</c:v>
                </c:pt>
                <c:pt idx="2">
                  <c:v>Sweden</c:v>
                </c:pt>
              </c:strCache>
            </c:strRef>
          </c:cat>
          <c:val>
            <c:numRef>
              <c:f>'[Charts for Sweden Report 2024.xlsx]MH absenteeism'!$G$57:$I$57</c:f>
              <c:numCache>
                <c:formatCode>0%</c:formatCode>
                <c:ptCount val="3"/>
                <c:pt idx="0">
                  <c:v>0.44310000000000005</c:v>
                </c:pt>
                <c:pt idx="1">
                  <c:v>0.37969999999999998</c:v>
                </c:pt>
                <c:pt idx="2">
                  <c:v>0.88359999999999994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EC-41E5-B6B4-92FF155124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30948255"/>
        <c:axId val="249689903"/>
      </c:barChart>
      <c:catAx>
        <c:axId val="530948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689903"/>
        <c:crosses val="autoZero"/>
        <c:auto val="1"/>
        <c:lblAlgn val="ctr"/>
        <c:lblOffset val="100"/>
        <c:noMultiLvlLbl val="0"/>
      </c:catAx>
      <c:valAx>
        <c:axId val="2496899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9482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2024.xlsx]MH absenteeism'!$F$173</c:f>
              <c:strCache>
                <c:ptCount val="1"/>
                <c:pt idx="0">
                  <c:v>All firms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absenteeism'!$G$172:$I$172</c:f>
              <c:strCache>
                <c:ptCount val="3"/>
                <c:pt idx="0">
                  <c:v>Ireland</c:v>
                </c:pt>
                <c:pt idx="1">
                  <c:v>England</c:v>
                </c:pt>
                <c:pt idx="2">
                  <c:v>Sweden</c:v>
                </c:pt>
              </c:strCache>
            </c:strRef>
          </c:cat>
          <c:val>
            <c:numRef>
              <c:f>'[Charts for Sweden Report 2024.xlsx]MH absenteeism'!$G$173:$I$173</c:f>
              <c:numCache>
                <c:formatCode>0%</c:formatCode>
                <c:ptCount val="3"/>
                <c:pt idx="0">
                  <c:v>0.45740000000000003</c:v>
                </c:pt>
                <c:pt idx="1">
                  <c:v>0.58360000000000001</c:v>
                </c:pt>
                <c:pt idx="2">
                  <c:v>0.43450000000000005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2-4D75-8D9F-C371A0E3C7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79458719"/>
        <c:axId val="692148351"/>
      </c:barChart>
      <c:catAx>
        <c:axId val="3794587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2148351"/>
        <c:crosses val="autoZero"/>
        <c:auto val="1"/>
        <c:lblAlgn val="ctr"/>
        <c:lblOffset val="100"/>
        <c:noMultiLvlLbl val="0"/>
      </c:catAx>
      <c:valAx>
        <c:axId val="692148351"/>
        <c:scaling>
          <c:orientation val="minMax"/>
          <c:max val="0.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94587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2024.xlsx]Presenteeism'!$S$2</c:f>
              <c:strCache>
                <c:ptCount val="1"/>
                <c:pt idx="0">
                  <c:v>Ireland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2024.xlsx]Presenteeism'!$R$3:$R$7</c:f>
              <c:strCache>
                <c:ptCount val="5"/>
                <c:pt idx="0">
                  <c:v>250 plus</c:v>
                </c:pt>
                <c:pt idx="1">
                  <c:v>50-249</c:v>
                </c:pt>
                <c:pt idx="2">
                  <c:v>20-49</c:v>
                </c:pt>
                <c:pt idx="3">
                  <c:v>10-19</c:v>
                </c:pt>
                <c:pt idx="4">
                  <c:v>All firms</c:v>
                </c:pt>
              </c:strCache>
            </c:strRef>
          </c:cat>
          <c:val>
            <c:numRef>
              <c:f>'[Charts for Sweden Report 2024.xlsx]Presenteeism'!$S$3:$S$7</c:f>
              <c:numCache>
                <c:formatCode>0%</c:formatCode>
                <c:ptCount val="5"/>
                <c:pt idx="0">
                  <c:v>0.33909999999999996</c:v>
                </c:pt>
                <c:pt idx="1">
                  <c:v>0.32439999999999997</c:v>
                </c:pt>
                <c:pt idx="2">
                  <c:v>0.30399999999999999</c:v>
                </c:pt>
                <c:pt idx="3">
                  <c:v>0.2198</c:v>
                </c:pt>
                <c:pt idx="4">
                  <c:v>0.26500000000000001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9E-4901-88D7-935DE8D63BD3}"/>
            </c:ext>
          </c:extLst>
        </c:ser>
        <c:ser>
          <c:idx val="1"/>
          <c:order val="1"/>
          <c:tx>
            <c:strRef>
              <c:f>'[Charts for Sweden Report 2024.xlsx]Presenteeism'!$T$2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2024.xlsx]Presenteeism'!$R$3:$R$7</c:f>
              <c:strCache>
                <c:ptCount val="5"/>
                <c:pt idx="0">
                  <c:v>250 plus</c:v>
                </c:pt>
                <c:pt idx="1">
                  <c:v>50-249</c:v>
                </c:pt>
                <c:pt idx="2">
                  <c:v>20-49</c:v>
                </c:pt>
                <c:pt idx="3">
                  <c:v>10-19</c:v>
                </c:pt>
                <c:pt idx="4">
                  <c:v>All firms</c:v>
                </c:pt>
              </c:strCache>
            </c:strRef>
          </c:cat>
          <c:val>
            <c:numRef>
              <c:f>'[Charts for Sweden Report 2024.xlsx]Presenteeism'!$T$3:$T$7</c:f>
              <c:numCache>
                <c:formatCode>0%</c:formatCode>
                <c:ptCount val="5"/>
                <c:pt idx="0">
                  <c:v>0.42590000000000006</c:v>
                </c:pt>
                <c:pt idx="1">
                  <c:v>0.46179999999999999</c:v>
                </c:pt>
                <c:pt idx="2">
                  <c:v>0.38539999999999996</c:v>
                </c:pt>
                <c:pt idx="3">
                  <c:v>0.31739999999999996</c:v>
                </c:pt>
                <c:pt idx="4">
                  <c:v>0.36609999999999998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9E-4901-88D7-935DE8D63BD3}"/>
            </c:ext>
          </c:extLst>
        </c:ser>
        <c:ser>
          <c:idx val="2"/>
          <c:order val="2"/>
          <c:tx>
            <c:strRef>
              <c:f>'[Charts for Sweden Report 2024.xlsx]Presenteeism'!$U$2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2024.xlsx]Presenteeism'!$R$3:$R$7</c:f>
              <c:strCache>
                <c:ptCount val="5"/>
                <c:pt idx="0">
                  <c:v>250 plus</c:v>
                </c:pt>
                <c:pt idx="1">
                  <c:v>50-249</c:v>
                </c:pt>
                <c:pt idx="2">
                  <c:v>20-49</c:v>
                </c:pt>
                <c:pt idx="3">
                  <c:v>10-19</c:v>
                </c:pt>
                <c:pt idx="4">
                  <c:v>All firms</c:v>
                </c:pt>
              </c:strCache>
            </c:strRef>
          </c:cat>
          <c:val>
            <c:numRef>
              <c:f>'[Charts for Sweden Report 2024.xlsx]Presenteeism'!$U$3:$U$7</c:f>
              <c:numCache>
                <c:formatCode>0%</c:formatCode>
                <c:ptCount val="5"/>
                <c:pt idx="0">
                  <c:v>0.58489999999999998</c:v>
                </c:pt>
                <c:pt idx="1">
                  <c:v>0.64800000000000002</c:v>
                </c:pt>
                <c:pt idx="2">
                  <c:v>0.46020000000000005</c:v>
                </c:pt>
                <c:pt idx="3">
                  <c:v>0.43659999999999999</c:v>
                </c:pt>
                <c:pt idx="4">
                  <c:v>0.50450000000000006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9E-4901-88D7-935DE8D63B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75825839"/>
        <c:axId val="1125862223"/>
      </c:barChart>
      <c:catAx>
        <c:axId val="177582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5862223"/>
        <c:crosses val="autoZero"/>
        <c:auto val="1"/>
        <c:lblAlgn val="ctr"/>
        <c:lblOffset val="100"/>
        <c:noMultiLvlLbl val="0"/>
      </c:catAx>
      <c:valAx>
        <c:axId val="11258622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582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2024.xlsx]Presenteeism'!$G$36</c:f>
              <c:strCache>
                <c:ptCount val="1"/>
                <c:pt idx="0">
                  <c:v>Ireland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2024.xlsx]Presenteeism'!$F$37:$F$38</c:f>
              <c:strCache>
                <c:ptCount val="2"/>
                <c:pt idx="0">
                  <c:v>Working when unwell</c:v>
                </c:pt>
                <c:pt idx="1">
                  <c:v>Working beyond contract</c:v>
                </c:pt>
              </c:strCache>
            </c:strRef>
          </c:cat>
          <c:val>
            <c:numRef>
              <c:f>'[Charts for Sweden Report 2024.xlsx]Presenteeism'!$G$37:$G$38</c:f>
              <c:numCache>
                <c:formatCode>0%</c:formatCode>
                <c:ptCount val="2"/>
                <c:pt idx="0">
                  <c:v>0.41090000000000004</c:v>
                </c:pt>
                <c:pt idx="1">
                  <c:v>0.77829999999999999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8F-4800-AA7F-BA41C05B78EE}"/>
            </c:ext>
          </c:extLst>
        </c:ser>
        <c:ser>
          <c:idx val="1"/>
          <c:order val="1"/>
          <c:tx>
            <c:strRef>
              <c:f>'[Charts for Sweden Report 2024.xlsx]Presenteeism'!$H$36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2024.xlsx]Presenteeism'!$F$37:$F$38</c:f>
              <c:strCache>
                <c:ptCount val="2"/>
                <c:pt idx="0">
                  <c:v>Working when unwell</c:v>
                </c:pt>
                <c:pt idx="1">
                  <c:v>Working beyond contract</c:v>
                </c:pt>
              </c:strCache>
            </c:strRef>
          </c:cat>
          <c:val>
            <c:numRef>
              <c:f>'[Charts for Sweden Report 2024.xlsx]Presenteeism'!$H$37:$H$38</c:f>
              <c:numCache>
                <c:formatCode>0%</c:formatCode>
                <c:ptCount val="2"/>
                <c:pt idx="0">
                  <c:v>0.59770000000000001</c:v>
                </c:pt>
                <c:pt idx="1">
                  <c:v>0.78670000000000007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8F-4800-AA7F-BA41C05B78EE}"/>
            </c:ext>
          </c:extLst>
        </c:ser>
        <c:ser>
          <c:idx val="2"/>
          <c:order val="2"/>
          <c:tx>
            <c:strRef>
              <c:f>'[Charts for Sweden Report 2024.xlsx]Presenteeism'!$I$36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2024.xlsx]Presenteeism'!$F$37:$F$38</c:f>
              <c:strCache>
                <c:ptCount val="2"/>
                <c:pt idx="0">
                  <c:v>Working when unwell</c:v>
                </c:pt>
                <c:pt idx="1">
                  <c:v>Working beyond contract</c:v>
                </c:pt>
              </c:strCache>
            </c:strRef>
          </c:cat>
          <c:val>
            <c:numRef>
              <c:f>'[Charts for Sweden Report 2024.xlsx]Presenteeism'!$I$37:$I$38</c:f>
              <c:numCache>
                <c:formatCode>0%</c:formatCode>
                <c:ptCount val="2"/>
                <c:pt idx="0">
                  <c:v>0.60980000000000001</c:v>
                </c:pt>
                <c:pt idx="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8F-4800-AA7F-BA41C05B78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78423919"/>
        <c:axId val="683352639"/>
      </c:barChart>
      <c:catAx>
        <c:axId val="7784239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352639"/>
        <c:crosses val="autoZero"/>
        <c:auto val="1"/>
        <c:lblAlgn val="ctr"/>
        <c:lblOffset val="100"/>
        <c:noMultiLvlLbl val="0"/>
      </c:catAx>
      <c:valAx>
        <c:axId val="6833526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8423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2024.xlsx]Presenteeism'!$G$211</c:f>
              <c:strCache>
                <c:ptCount val="1"/>
                <c:pt idx="0">
                  <c:v>Ireland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2024.xlsx]Presenteeism'!$F$212:$F$216</c:f>
              <c:strCache>
                <c:ptCount val="5"/>
                <c:pt idx="0">
                  <c:v>Training for line managers</c:v>
                </c:pt>
                <c:pt idx="1">
                  <c:v>Leaders role modelling</c:v>
                </c:pt>
                <c:pt idx="2">
                  <c:v>Investigating causes</c:v>
                </c:pt>
                <c:pt idx="3">
                  <c:v>Reinforcing messages about life work balance</c:v>
                </c:pt>
                <c:pt idx="4">
                  <c:v>Sending home people who are ill</c:v>
                </c:pt>
              </c:strCache>
            </c:strRef>
          </c:cat>
          <c:val>
            <c:numRef>
              <c:f>'[Charts for Sweden Report 2024.xlsx]Presenteeism'!$G$212:$G$216</c:f>
              <c:numCache>
                <c:formatCode>0%</c:formatCode>
                <c:ptCount val="5"/>
                <c:pt idx="0">
                  <c:v>3.4000000000000002E-2</c:v>
                </c:pt>
                <c:pt idx="1">
                  <c:v>2.12E-2</c:v>
                </c:pt>
                <c:pt idx="2">
                  <c:v>9.8400000000000001E-2</c:v>
                </c:pt>
                <c:pt idx="3">
                  <c:v>9.0299999999999991E-2</c:v>
                </c:pt>
                <c:pt idx="4">
                  <c:v>0.1898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29-4C11-8593-28E72FAD212E}"/>
            </c:ext>
          </c:extLst>
        </c:ser>
        <c:ser>
          <c:idx val="1"/>
          <c:order val="1"/>
          <c:tx>
            <c:strRef>
              <c:f>'[Charts for Sweden Report 2024.xlsx]Presenteeism'!$H$211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2024.xlsx]Presenteeism'!$F$212:$F$216</c:f>
              <c:strCache>
                <c:ptCount val="5"/>
                <c:pt idx="0">
                  <c:v>Training for line managers</c:v>
                </c:pt>
                <c:pt idx="1">
                  <c:v>Leaders role modelling</c:v>
                </c:pt>
                <c:pt idx="2">
                  <c:v>Investigating causes</c:v>
                </c:pt>
                <c:pt idx="3">
                  <c:v>Reinforcing messages about life work balance</c:v>
                </c:pt>
                <c:pt idx="4">
                  <c:v>Sending home people who are ill</c:v>
                </c:pt>
              </c:strCache>
            </c:strRef>
          </c:cat>
          <c:val>
            <c:numRef>
              <c:f>'[Charts for Sweden Report 2024.xlsx]Presenteeism'!$H$212:$H$216</c:f>
              <c:numCache>
                <c:formatCode>0%</c:formatCode>
                <c:ptCount val="5"/>
                <c:pt idx="0">
                  <c:v>4.6900000000000004E-2</c:v>
                </c:pt>
                <c:pt idx="1">
                  <c:v>3.5099999999999999E-2</c:v>
                </c:pt>
                <c:pt idx="2">
                  <c:v>0.1348</c:v>
                </c:pt>
                <c:pt idx="3">
                  <c:v>8.6800000000000002E-2</c:v>
                </c:pt>
                <c:pt idx="4">
                  <c:v>0.27089999999999997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29-4C11-8593-28E72FAD212E}"/>
            </c:ext>
          </c:extLst>
        </c:ser>
        <c:ser>
          <c:idx val="2"/>
          <c:order val="2"/>
          <c:tx>
            <c:strRef>
              <c:f>'[Charts for Sweden Report 2024.xlsx]Presenteeism'!$I$211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2024.xlsx]Presenteeism'!$F$212:$F$216</c:f>
              <c:strCache>
                <c:ptCount val="5"/>
                <c:pt idx="0">
                  <c:v>Training for line managers</c:v>
                </c:pt>
                <c:pt idx="1">
                  <c:v>Leaders role modelling</c:v>
                </c:pt>
                <c:pt idx="2">
                  <c:v>Investigating causes</c:v>
                </c:pt>
                <c:pt idx="3">
                  <c:v>Reinforcing messages about life work balance</c:v>
                </c:pt>
                <c:pt idx="4">
                  <c:v>Sending home people who are ill</c:v>
                </c:pt>
              </c:strCache>
            </c:strRef>
          </c:cat>
          <c:val>
            <c:numRef>
              <c:f>'[Charts for Sweden Report 2024.xlsx]Presenteeism'!$I$212:$I$216</c:f>
              <c:numCache>
                <c:formatCode>0%</c:formatCode>
                <c:ptCount val="5"/>
                <c:pt idx="0">
                  <c:v>3.7200000000000004E-2</c:v>
                </c:pt>
                <c:pt idx="1">
                  <c:v>5.7999999999999996E-2</c:v>
                </c:pt>
                <c:pt idx="2">
                  <c:v>8.6099999999999996E-2</c:v>
                </c:pt>
                <c:pt idx="3">
                  <c:v>0.15289999999999998</c:v>
                </c:pt>
                <c:pt idx="4">
                  <c:v>0.37319999999999998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29-4C11-8593-28E72FAD21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86133759"/>
        <c:axId val="1766991119"/>
      </c:barChart>
      <c:catAx>
        <c:axId val="6861337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6991119"/>
        <c:crosses val="autoZero"/>
        <c:auto val="1"/>
        <c:lblAlgn val="ctr"/>
        <c:lblOffset val="100"/>
        <c:noMultiLvlLbl val="0"/>
      </c:catAx>
      <c:valAx>
        <c:axId val="17669911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6133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Sweden Report 2024.xlsx]MH initiatives'!$R$2</c:f>
              <c:strCache>
                <c:ptCount val="1"/>
                <c:pt idx="0">
                  <c:v>Ireland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initiatives'!$Q$3:$Q$7</c:f>
              <c:strCache>
                <c:ptCount val="5"/>
                <c:pt idx="0">
                  <c:v>250 plus</c:v>
                </c:pt>
                <c:pt idx="1">
                  <c:v>50-249</c:v>
                </c:pt>
                <c:pt idx="2">
                  <c:v>20-49</c:v>
                </c:pt>
                <c:pt idx="3">
                  <c:v>10-19</c:v>
                </c:pt>
                <c:pt idx="4">
                  <c:v>All firms</c:v>
                </c:pt>
              </c:strCache>
            </c:strRef>
          </c:cat>
          <c:val>
            <c:numRef>
              <c:f>'[Charts for Sweden Report 2024.xlsx]MH initiatives'!$R$3:$R$7</c:f>
              <c:numCache>
                <c:formatCode>0%</c:formatCode>
                <c:ptCount val="5"/>
                <c:pt idx="0">
                  <c:v>0.8458</c:v>
                </c:pt>
                <c:pt idx="1">
                  <c:v>0.69989999999999997</c:v>
                </c:pt>
                <c:pt idx="2">
                  <c:v>0.45979999999999999</c:v>
                </c:pt>
                <c:pt idx="3">
                  <c:v>0.36229999999999996</c:v>
                </c:pt>
                <c:pt idx="4">
                  <c:v>0.45689999999999997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A8-443B-92BC-120E9E086AA6}"/>
            </c:ext>
          </c:extLst>
        </c:ser>
        <c:ser>
          <c:idx val="1"/>
          <c:order val="1"/>
          <c:tx>
            <c:strRef>
              <c:f>'[Charts for Sweden Report 2024.xlsx]MH initiatives'!$S$2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initiatives'!$Q$3:$Q$7</c:f>
              <c:strCache>
                <c:ptCount val="5"/>
                <c:pt idx="0">
                  <c:v>250 plus</c:v>
                </c:pt>
                <c:pt idx="1">
                  <c:v>50-249</c:v>
                </c:pt>
                <c:pt idx="2">
                  <c:v>20-49</c:v>
                </c:pt>
                <c:pt idx="3">
                  <c:v>10-19</c:v>
                </c:pt>
                <c:pt idx="4">
                  <c:v>All firms</c:v>
                </c:pt>
              </c:strCache>
            </c:strRef>
          </c:cat>
          <c:val>
            <c:numRef>
              <c:f>'[Charts for Sweden Report 2024.xlsx]MH initiatives'!$S$3:$S$7</c:f>
              <c:numCache>
                <c:formatCode>0%</c:formatCode>
                <c:ptCount val="5"/>
                <c:pt idx="0">
                  <c:v>0.86269999999999991</c:v>
                </c:pt>
                <c:pt idx="1">
                  <c:v>0.63890000000000002</c:v>
                </c:pt>
                <c:pt idx="2">
                  <c:v>0.57930000000000004</c:v>
                </c:pt>
                <c:pt idx="3">
                  <c:v>0.42310000000000003</c:v>
                </c:pt>
                <c:pt idx="4">
                  <c:v>0.51849999999999996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A8-443B-92BC-120E9E086AA6}"/>
            </c:ext>
          </c:extLst>
        </c:ser>
        <c:ser>
          <c:idx val="2"/>
          <c:order val="2"/>
          <c:tx>
            <c:strRef>
              <c:f>'[Charts for Sweden Report 2024.xlsx]MH initiatives'!$T$2</c:f>
              <c:strCache>
                <c:ptCount val="1"/>
                <c:pt idx="0">
                  <c:v>Sweden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Sweden Report 2024.xlsx]MH initiatives'!$Q$3:$Q$7</c:f>
              <c:strCache>
                <c:ptCount val="5"/>
                <c:pt idx="0">
                  <c:v>250 plus</c:v>
                </c:pt>
                <c:pt idx="1">
                  <c:v>50-249</c:v>
                </c:pt>
                <c:pt idx="2">
                  <c:v>20-49</c:v>
                </c:pt>
                <c:pt idx="3">
                  <c:v>10-19</c:v>
                </c:pt>
                <c:pt idx="4">
                  <c:v>All firms</c:v>
                </c:pt>
              </c:strCache>
            </c:strRef>
          </c:cat>
          <c:val>
            <c:numRef>
              <c:f>'[Charts for Sweden Report 2024.xlsx]MH initiatives'!$T$3:$T$7</c:f>
              <c:numCache>
                <c:formatCode>0%</c:formatCode>
                <c:ptCount val="5"/>
                <c:pt idx="0">
                  <c:v>0.89729999999999999</c:v>
                </c:pt>
                <c:pt idx="1">
                  <c:v>0.8216</c:v>
                </c:pt>
                <c:pt idx="2">
                  <c:v>0.77159999999999995</c:v>
                </c:pt>
                <c:pt idx="3">
                  <c:v>0.73499999999999999</c:v>
                </c:pt>
                <c:pt idx="4">
                  <c:v>0.77529999999999999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A8-443B-92BC-120E9E086A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72954032"/>
        <c:axId val="1653727024"/>
      </c:barChart>
      <c:catAx>
        <c:axId val="472954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3727024"/>
        <c:crosses val="autoZero"/>
        <c:auto val="1"/>
        <c:lblAlgn val="ctr"/>
        <c:lblOffset val="100"/>
        <c:noMultiLvlLbl val="0"/>
      </c:catAx>
      <c:valAx>
        <c:axId val="1653727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954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558" cy="50283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8" y="0"/>
            <a:ext cx="2985558" cy="50283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3F6308D4-56AC-4975-8685-7B82B1936D2A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4125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6" y="4823033"/>
            <a:ext cx="5511800" cy="3946119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9055"/>
            <a:ext cx="2985558" cy="50283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8" y="9519055"/>
            <a:ext cx="2985558" cy="50283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7528C867-ACE2-4ED0-AE5C-C57FE48DBF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61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83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7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958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68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354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048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318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6107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87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51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567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333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111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60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16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15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9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21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05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99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18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63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50975-5549-4598-8DB5-8120E7EDCD76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C4755-64E7-4295-B42C-91D40F5310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aria.Wishart@wbs.ac.uk" TargetMode="Externa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hyperlink" Target="https://www.enterpriseresearch.ac.uk/esrc-mental-health-well-being-practices-outcomes-productivity-project/" TargetMode="Externa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986" y="16082"/>
            <a:ext cx="12192000" cy="69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4"/>
          <p:cNvSpPr txBox="1">
            <a:spLocks/>
          </p:cNvSpPr>
          <p:nvPr/>
        </p:nvSpPr>
        <p:spPr>
          <a:xfrm>
            <a:off x="1915648" y="1487288"/>
            <a:ext cx="4876800" cy="1069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5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620957" y="375872"/>
            <a:ext cx="2096578" cy="85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775521" y="1821785"/>
            <a:ext cx="7845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Panton"/>
                <a:ea typeface="Calibri" panose="020F0502020204030204" pitchFamily="34" charset="0"/>
                <a:cs typeface="Times New Roman" panose="02020603050405020304" pitchFamily="18" charset="0"/>
              </a:rPr>
              <a:t>Workplace mental health in England, Ireland and Sweden: a comparative study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86" y="5449750"/>
            <a:ext cx="1743607" cy="4938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B4F6932-E0D8-4F39-9D5A-4F3F11F7D2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986" y="6106097"/>
            <a:ext cx="12191999" cy="85664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658BD7-8F8A-4573-AD7E-65796038D3D0}"/>
              </a:ext>
            </a:extLst>
          </p:cNvPr>
          <p:cNvSpPr txBox="1"/>
          <p:nvPr/>
        </p:nvSpPr>
        <p:spPr>
          <a:xfrm>
            <a:off x="9202811" y="5020239"/>
            <a:ext cx="26471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Maria Wishart</a:t>
            </a:r>
          </a:p>
          <a:p>
            <a:r>
              <a:rPr lang="en-GB" dirty="0">
                <a:solidFill>
                  <a:schemeClr val="bg1"/>
                </a:solidFill>
                <a:hlinkClick r:id="rId6"/>
              </a:rPr>
              <a:t>Maria.Wishart@wbs.ac.uk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318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094FA5-D517-02F4-089E-FB1B789FF6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8D81BE3-5D0F-AF64-66FC-1DF4CE42D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C241F0A-9BC6-5141-DF18-F8785D9CDA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49D29AD-4459-FA96-9673-00F7B0FC9111}"/>
              </a:ext>
            </a:extLst>
          </p:cNvPr>
          <p:cNvSpPr/>
          <p:nvPr/>
        </p:nvSpPr>
        <p:spPr>
          <a:xfrm>
            <a:off x="638354" y="451609"/>
            <a:ext cx="91181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Mental health related sickness absence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19B3450-02E4-67B2-BE6A-F993611D4F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359298"/>
              </p:ext>
            </p:extLst>
          </p:nvPr>
        </p:nvGraphicFramePr>
        <p:xfrm>
          <a:off x="5992428" y="1976866"/>
          <a:ext cx="5714259" cy="3511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47A407-6332-064E-1E81-7A20EBD40210}"/>
              </a:ext>
            </a:extLst>
          </p:cNvPr>
          <p:cNvSpPr txBox="1"/>
          <p:nvPr/>
        </p:nvSpPr>
        <p:spPr>
          <a:xfrm>
            <a:off x="128833" y="1551288"/>
            <a:ext cx="5427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Proportion of firms with long-term MH absence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157649-F667-F543-68E4-4961B64867D3}"/>
              </a:ext>
            </a:extLst>
          </p:cNvPr>
          <p:cNvSpPr txBox="1"/>
          <p:nvPr/>
        </p:nvSpPr>
        <p:spPr>
          <a:xfrm>
            <a:off x="5992428" y="1551288"/>
            <a:ext cx="4715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Proportion of firms with repeated MH absence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27BCB9D-43A2-0918-AB8B-F4137CFB3A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4837452"/>
              </p:ext>
            </p:extLst>
          </p:nvPr>
        </p:nvGraphicFramePr>
        <p:xfrm>
          <a:off x="128833" y="1976866"/>
          <a:ext cx="5589971" cy="3511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3702EC96-D5AD-FAA0-F164-06759F9B43E5}"/>
              </a:ext>
            </a:extLst>
          </p:cNvPr>
          <p:cNvSpPr txBox="1"/>
          <p:nvPr/>
        </p:nvSpPr>
        <p:spPr>
          <a:xfrm>
            <a:off x="461554" y="5913120"/>
            <a:ext cx="5469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Sweden 400 firms, England 471 firms, Ireland 291 firms </a:t>
            </a:r>
          </a:p>
        </p:txBody>
      </p:sp>
    </p:spTree>
    <p:extLst>
      <p:ext uri="{BB962C8B-B14F-4D97-AF65-F5344CB8AC3E}">
        <p14:creationId xmlns:p14="http://schemas.microsoft.com/office/powerpoint/2010/main" val="477338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B8FDB-7E7A-A95A-8EEE-43FA18B2BD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52918E-37CD-C073-0E8F-5188549E8F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71BB71C-DB37-8D0F-52B3-AC832E501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A608712-ECC3-0229-E092-4A609ECD158C}"/>
              </a:ext>
            </a:extLst>
          </p:cNvPr>
          <p:cNvSpPr/>
          <p:nvPr/>
        </p:nvSpPr>
        <p:spPr>
          <a:xfrm>
            <a:off x="611721" y="214766"/>
            <a:ext cx="91181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Mental health related sickness absence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293CEE-D186-A7AD-4AB0-ED31ECBA2274}"/>
              </a:ext>
            </a:extLst>
          </p:cNvPr>
          <p:cNvSpPr txBox="1"/>
          <p:nvPr/>
        </p:nvSpPr>
        <p:spPr>
          <a:xfrm>
            <a:off x="2414727" y="1118177"/>
            <a:ext cx="731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Proportion of firms reporting that MH sickness absence impacted operations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E1244E9-0E3C-BB41-CB0E-8D431F558B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5467063"/>
              </p:ext>
            </p:extLst>
          </p:nvPr>
        </p:nvGraphicFramePr>
        <p:xfrm>
          <a:off x="2414727" y="1593265"/>
          <a:ext cx="6635856" cy="3977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7D02EF1-4880-9D92-8739-1CF7B64CED19}"/>
              </a:ext>
            </a:extLst>
          </p:cNvPr>
          <p:cNvSpPr txBox="1"/>
          <p:nvPr/>
        </p:nvSpPr>
        <p:spPr>
          <a:xfrm>
            <a:off x="461554" y="5913120"/>
            <a:ext cx="5469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Sweden 400 firms, England 471 firms, Ireland 291 firms </a:t>
            </a:r>
          </a:p>
        </p:txBody>
      </p:sp>
    </p:spTree>
    <p:extLst>
      <p:ext uri="{BB962C8B-B14F-4D97-AF65-F5344CB8AC3E}">
        <p14:creationId xmlns:p14="http://schemas.microsoft.com/office/powerpoint/2010/main" val="3150594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D3DD54-07EF-3672-6A94-4A328CB32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4D1F492-8E79-3B1B-07A7-23B47032D4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49376D9-82E4-E4A8-FCFD-D2B593498D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71D8D0B-848F-34BC-DAEA-80005CAD445F}"/>
              </a:ext>
            </a:extLst>
          </p:cNvPr>
          <p:cNvSpPr/>
          <p:nvPr/>
        </p:nvSpPr>
        <p:spPr>
          <a:xfrm>
            <a:off x="638354" y="451609"/>
            <a:ext cx="91181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Presenteeism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52F662A-0650-44EE-E8FB-352A7F05E9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650210"/>
              </p:ext>
            </p:extLst>
          </p:nvPr>
        </p:nvGraphicFramePr>
        <p:xfrm>
          <a:off x="2491665" y="1428907"/>
          <a:ext cx="7208667" cy="4474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C7647FC-6C54-F3C0-CEC0-F5742E30044A}"/>
              </a:ext>
            </a:extLst>
          </p:cNvPr>
          <p:cNvSpPr txBox="1"/>
          <p:nvPr/>
        </p:nvSpPr>
        <p:spPr>
          <a:xfrm>
            <a:off x="2491665" y="1017287"/>
            <a:ext cx="6864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Proportion of firms reporting presenteeism in the preceding 12 months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A5D8F7-8517-C506-058B-E76D9F0AB32D}"/>
              </a:ext>
            </a:extLst>
          </p:cNvPr>
          <p:cNvSpPr txBox="1"/>
          <p:nvPr/>
        </p:nvSpPr>
        <p:spPr>
          <a:xfrm>
            <a:off x="128833" y="5921829"/>
            <a:ext cx="5988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Sweden 1,000 firms, England 1,902 firms, Ireland 1,501 firms </a:t>
            </a:r>
          </a:p>
        </p:txBody>
      </p:sp>
    </p:spTree>
    <p:extLst>
      <p:ext uri="{BB962C8B-B14F-4D97-AF65-F5344CB8AC3E}">
        <p14:creationId xmlns:p14="http://schemas.microsoft.com/office/powerpoint/2010/main" val="58955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2D6D3F-6D4C-B09C-1C51-BB4B2E3C30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1A4D5D-0D46-5002-EBD3-41120C1E1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C08F206-8D33-E75D-7818-7C5A5A5759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B36FC01-3426-FA15-7DB3-31A0AEC9D22A}"/>
              </a:ext>
            </a:extLst>
          </p:cNvPr>
          <p:cNvSpPr/>
          <p:nvPr/>
        </p:nvSpPr>
        <p:spPr>
          <a:xfrm>
            <a:off x="638354" y="451609"/>
            <a:ext cx="91181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Presenteeism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AAC87-1BFC-71AD-6434-49A06F7B1018}"/>
              </a:ext>
            </a:extLst>
          </p:cNvPr>
          <p:cNvSpPr txBox="1"/>
          <p:nvPr/>
        </p:nvSpPr>
        <p:spPr>
          <a:xfrm>
            <a:off x="192349" y="1406581"/>
            <a:ext cx="418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Type of presenteeism reported, by country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5E43175-CCDF-32EB-96C0-FE02D38408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1281887"/>
              </p:ext>
            </p:extLst>
          </p:nvPr>
        </p:nvGraphicFramePr>
        <p:xfrm>
          <a:off x="275207" y="1857809"/>
          <a:ext cx="5589971" cy="3511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6B86B84-033C-6292-777D-64AE51D056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5092799"/>
              </p:ext>
            </p:extLst>
          </p:nvPr>
        </p:nvGraphicFramePr>
        <p:xfrm>
          <a:off x="6178879" y="1857809"/>
          <a:ext cx="5589971" cy="3511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693A338-0A43-7975-2A44-A57F0C1CE344}"/>
              </a:ext>
            </a:extLst>
          </p:cNvPr>
          <p:cNvSpPr txBox="1"/>
          <p:nvPr/>
        </p:nvSpPr>
        <p:spPr>
          <a:xfrm>
            <a:off x="6177389" y="1411970"/>
            <a:ext cx="366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Addressing presenteeism, by country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7ACE67-6823-B115-78C2-295911665661}"/>
              </a:ext>
            </a:extLst>
          </p:cNvPr>
          <p:cNvSpPr txBox="1"/>
          <p:nvPr/>
        </p:nvSpPr>
        <p:spPr>
          <a:xfrm>
            <a:off x="506595" y="5989466"/>
            <a:ext cx="5469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Sweden 543 firms, England 692 firms, Ireland 417 firms </a:t>
            </a:r>
          </a:p>
        </p:txBody>
      </p:sp>
    </p:spTree>
    <p:extLst>
      <p:ext uri="{BB962C8B-B14F-4D97-AF65-F5344CB8AC3E}">
        <p14:creationId xmlns:p14="http://schemas.microsoft.com/office/powerpoint/2010/main" val="1782557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008505-8377-4471-D2EC-EDE8DA182A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C31804-AA69-EEB4-80F4-68C6C166E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3C181F3-E858-3580-C2C1-376384EBE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B948C56-4895-75E0-FCC4-D8ECBFB61DB9}"/>
              </a:ext>
            </a:extLst>
          </p:cNvPr>
          <p:cNvSpPr/>
          <p:nvPr/>
        </p:nvSpPr>
        <p:spPr>
          <a:xfrm>
            <a:off x="461640" y="451609"/>
            <a:ext cx="92948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Engagement in Mental Health &amp; Wellbeing initiatives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81C54A9-3D2F-E91C-57AC-69E65E327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293851"/>
              </p:ext>
            </p:extLst>
          </p:nvPr>
        </p:nvGraphicFramePr>
        <p:xfrm>
          <a:off x="6095999" y="2016234"/>
          <a:ext cx="5511553" cy="3500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2285B0-1985-C27E-8D0D-B2A345992640}"/>
              </a:ext>
            </a:extLst>
          </p:cNvPr>
          <p:cNvSpPr txBox="1"/>
          <p:nvPr/>
        </p:nvSpPr>
        <p:spPr>
          <a:xfrm>
            <a:off x="190873" y="1397383"/>
            <a:ext cx="544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Proportion of firms disagreeing that MH is a personal issue that should not be addressed at work, by country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C382CBA-DED5-EFFE-E751-4DFE7C86ED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579544"/>
              </p:ext>
            </p:extLst>
          </p:nvPr>
        </p:nvGraphicFramePr>
        <p:xfrm>
          <a:off x="190873" y="2006861"/>
          <a:ext cx="5511552" cy="3500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8A59634-EDE1-443D-04E2-9EEC78B2CF6A}"/>
              </a:ext>
            </a:extLst>
          </p:cNvPr>
          <p:cNvSpPr txBox="1"/>
          <p:nvPr/>
        </p:nvSpPr>
        <p:spPr>
          <a:xfrm>
            <a:off x="5937195" y="1589950"/>
            <a:ext cx="5829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Proportion of firms offering MH initiatives, by country &amp; size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3546F5-40F8-D11E-5A0F-F51BAB178B94}"/>
              </a:ext>
            </a:extLst>
          </p:cNvPr>
          <p:cNvSpPr txBox="1"/>
          <p:nvPr/>
        </p:nvSpPr>
        <p:spPr>
          <a:xfrm>
            <a:off x="128833" y="5921829"/>
            <a:ext cx="5988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Sweden 1,000 firms, England 1,902 firms, Ireland 1,501 firms </a:t>
            </a:r>
          </a:p>
        </p:txBody>
      </p:sp>
    </p:spTree>
    <p:extLst>
      <p:ext uri="{BB962C8B-B14F-4D97-AF65-F5344CB8AC3E}">
        <p14:creationId xmlns:p14="http://schemas.microsoft.com/office/powerpoint/2010/main" val="2031187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37531-74B1-54C0-7CD6-B6B42C7B3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702170-2BAC-B7AD-ADA4-858A97C2FA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D1790C9-922A-9B40-CB3D-DD75852486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B175AD9-4830-E502-A506-01B474C23D40}"/>
              </a:ext>
            </a:extLst>
          </p:cNvPr>
          <p:cNvSpPr/>
          <p:nvPr/>
        </p:nvSpPr>
        <p:spPr>
          <a:xfrm>
            <a:off x="461640" y="451609"/>
            <a:ext cx="92948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Engagement in Mental Health &amp; Wellbeing initiatives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82ED82-047A-688A-E9BD-5977BEA590DA}"/>
              </a:ext>
            </a:extLst>
          </p:cNvPr>
          <p:cNvSpPr txBox="1"/>
          <p:nvPr/>
        </p:nvSpPr>
        <p:spPr>
          <a:xfrm>
            <a:off x="190873" y="1398229"/>
            <a:ext cx="544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Adoption of strategic/policy initiatives, by country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AA6698-5D0F-70FE-F0CA-35BC302B626B}"/>
              </a:ext>
            </a:extLst>
          </p:cNvPr>
          <p:cNvSpPr txBox="1"/>
          <p:nvPr/>
        </p:nvSpPr>
        <p:spPr>
          <a:xfrm>
            <a:off x="5985945" y="1403087"/>
            <a:ext cx="5940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Adoption of skills training &amp; monitoring initiatives, by country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74C8990-04D1-D081-2E19-F1B063E6B9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3163142"/>
              </p:ext>
            </p:extLst>
          </p:nvPr>
        </p:nvGraphicFramePr>
        <p:xfrm>
          <a:off x="190873" y="2006861"/>
          <a:ext cx="5511552" cy="3509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0BB6AE1-4764-F430-6825-2572999C63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4366333"/>
              </p:ext>
            </p:extLst>
          </p:nvPr>
        </p:nvGraphicFramePr>
        <p:xfrm>
          <a:off x="6095999" y="2006861"/>
          <a:ext cx="5511552" cy="3473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1CF4A28-C754-E1FC-5B0E-A8B650F381DB}"/>
              </a:ext>
            </a:extLst>
          </p:cNvPr>
          <p:cNvSpPr txBox="1"/>
          <p:nvPr/>
        </p:nvSpPr>
        <p:spPr>
          <a:xfrm>
            <a:off x="128833" y="5989997"/>
            <a:ext cx="5469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Sweden 784 firms, England 970 firms, Ireland 722 firms </a:t>
            </a:r>
          </a:p>
        </p:txBody>
      </p:sp>
    </p:spTree>
    <p:extLst>
      <p:ext uri="{BB962C8B-B14F-4D97-AF65-F5344CB8AC3E}">
        <p14:creationId xmlns:p14="http://schemas.microsoft.com/office/powerpoint/2010/main" val="2189320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5CF3F9-4A64-13CF-29F9-55AE923ABE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25A2F7-F782-DE48-FD47-EF36DCBFEE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1D8AF0F-1F21-E7D7-E7DE-423D69798D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0AC4990-9AA7-B893-B86D-490BA006DE92}"/>
              </a:ext>
            </a:extLst>
          </p:cNvPr>
          <p:cNvSpPr/>
          <p:nvPr/>
        </p:nvSpPr>
        <p:spPr>
          <a:xfrm>
            <a:off x="461640" y="451609"/>
            <a:ext cx="92948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Engagement in Mental Health &amp; Wellbeing initiatives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933165-1F70-A46D-F825-C44A5664D3EA}"/>
              </a:ext>
            </a:extLst>
          </p:cNvPr>
          <p:cNvSpPr txBox="1"/>
          <p:nvPr/>
        </p:nvSpPr>
        <p:spPr>
          <a:xfrm>
            <a:off x="190873" y="1529518"/>
            <a:ext cx="544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Investments in employee wellbeing, by country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FBDFD1-7DA9-4FE7-25B2-A6F6C23C69BC}"/>
              </a:ext>
            </a:extLst>
          </p:cNvPr>
          <p:cNvSpPr txBox="1"/>
          <p:nvPr/>
        </p:nvSpPr>
        <p:spPr>
          <a:xfrm>
            <a:off x="6028930" y="1378780"/>
            <a:ext cx="5670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Adoption of workplace practices to reduce risk factors, by country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385773B-567A-3B62-5A79-B6BE3392A5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576689"/>
              </p:ext>
            </p:extLst>
          </p:nvPr>
        </p:nvGraphicFramePr>
        <p:xfrm>
          <a:off x="190872" y="2016234"/>
          <a:ext cx="5511551" cy="3485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2F4E6D8-BE59-A903-2EC3-6642664937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977198"/>
              </p:ext>
            </p:extLst>
          </p:nvPr>
        </p:nvGraphicFramePr>
        <p:xfrm>
          <a:off x="6120666" y="2025111"/>
          <a:ext cx="5486886" cy="3485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A8C2026-D67E-04CF-B4E8-EE20083217FE}"/>
              </a:ext>
            </a:extLst>
          </p:cNvPr>
          <p:cNvSpPr txBox="1"/>
          <p:nvPr/>
        </p:nvSpPr>
        <p:spPr>
          <a:xfrm>
            <a:off x="128833" y="5989997"/>
            <a:ext cx="5469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Sweden 784 firms, England 970 firms, Ireland 722 firms </a:t>
            </a:r>
          </a:p>
        </p:txBody>
      </p:sp>
    </p:spTree>
    <p:extLst>
      <p:ext uri="{BB962C8B-B14F-4D97-AF65-F5344CB8AC3E}">
        <p14:creationId xmlns:p14="http://schemas.microsoft.com/office/powerpoint/2010/main" val="2156668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4BF670-1FCB-A3B3-0CC1-739F737541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D5FCB7-2C6B-5F2F-CE03-E4CC90481C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393811B-AD53-EA81-DC6E-6345317882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D3F0672-C39F-202A-A73A-6BA54C154586}"/>
              </a:ext>
            </a:extLst>
          </p:cNvPr>
          <p:cNvSpPr/>
          <p:nvPr/>
        </p:nvSpPr>
        <p:spPr>
          <a:xfrm>
            <a:off x="638354" y="451609"/>
            <a:ext cx="91181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Hybrid working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FE31FBB-473F-4C7F-C0EE-5D85A944D3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6891002"/>
              </p:ext>
            </p:extLst>
          </p:nvPr>
        </p:nvGraphicFramePr>
        <p:xfrm>
          <a:off x="2638697" y="1619793"/>
          <a:ext cx="6479177" cy="3910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A205C6A-7114-B041-DF42-B836F727A726}"/>
              </a:ext>
            </a:extLst>
          </p:cNvPr>
          <p:cNvSpPr txBox="1"/>
          <p:nvPr/>
        </p:nvSpPr>
        <p:spPr>
          <a:xfrm>
            <a:off x="2559604" y="1143392"/>
            <a:ext cx="544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Hybrid working, by country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EA6A29-0D28-7D3E-142B-01BF1F686374}"/>
              </a:ext>
            </a:extLst>
          </p:cNvPr>
          <p:cNvSpPr txBox="1"/>
          <p:nvPr/>
        </p:nvSpPr>
        <p:spPr>
          <a:xfrm>
            <a:off x="128833" y="5921829"/>
            <a:ext cx="5988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Sweden 1,000 firms, England 1,894 firms, Ireland 1,499 firms </a:t>
            </a:r>
          </a:p>
        </p:txBody>
      </p:sp>
    </p:spTree>
    <p:extLst>
      <p:ext uri="{BB962C8B-B14F-4D97-AF65-F5344CB8AC3E}">
        <p14:creationId xmlns:p14="http://schemas.microsoft.com/office/powerpoint/2010/main" val="1790046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5E8E66-0AD8-CC5D-338D-75A687F8E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A0BC79-8FE2-190E-8E38-E2F48B69AF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5DC5118-0BFF-6E57-3E21-8049EA9EA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16BD34D-E8CF-F0C2-4BB4-9C4818968CBA}"/>
              </a:ext>
            </a:extLst>
          </p:cNvPr>
          <p:cNvSpPr/>
          <p:nvPr/>
        </p:nvSpPr>
        <p:spPr>
          <a:xfrm>
            <a:off x="638354" y="451609"/>
            <a:ext cx="91181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Hybrid working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7D1509-D36A-5249-4CB6-0F37F6F5C1AB}"/>
              </a:ext>
            </a:extLst>
          </p:cNvPr>
          <p:cNvSpPr txBox="1"/>
          <p:nvPr/>
        </p:nvSpPr>
        <p:spPr>
          <a:xfrm>
            <a:off x="2852311" y="1291506"/>
            <a:ext cx="7114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Encouraging a good work life balance for remote workers, by country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C5F1759-66AC-A33C-FC9A-3AED71A908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1776977"/>
              </p:ext>
            </p:extLst>
          </p:nvPr>
        </p:nvGraphicFramePr>
        <p:xfrm>
          <a:off x="2917371" y="1767841"/>
          <a:ext cx="6104709" cy="3814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50F9702-CA25-09B2-961A-AE80BDC5A04B}"/>
              </a:ext>
            </a:extLst>
          </p:cNvPr>
          <p:cNvSpPr txBox="1"/>
          <p:nvPr/>
        </p:nvSpPr>
        <p:spPr>
          <a:xfrm>
            <a:off x="313509" y="594432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Sweden 295 firms, England 438 firms, Ireland 404 firms </a:t>
            </a:r>
          </a:p>
        </p:txBody>
      </p:sp>
    </p:spTree>
    <p:extLst>
      <p:ext uri="{BB962C8B-B14F-4D97-AF65-F5344CB8AC3E}">
        <p14:creationId xmlns:p14="http://schemas.microsoft.com/office/powerpoint/2010/main" val="1641918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B9A1A-809F-8B34-BE81-5E8CFA3850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744A8F-F751-2043-BDC2-5DF4EA5F5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2F1637F-4AF4-49AE-D13E-AB415DDE5F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68EF0F4-91EB-B0B6-C36B-9A242C30FD82}"/>
              </a:ext>
            </a:extLst>
          </p:cNvPr>
          <p:cNvSpPr/>
          <p:nvPr/>
        </p:nvSpPr>
        <p:spPr>
          <a:xfrm>
            <a:off x="638354" y="451609"/>
            <a:ext cx="91181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Conclusions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1665A95-FEF6-40EB-6FFA-9FE9B2D5DC87}"/>
              </a:ext>
            </a:extLst>
          </p:cNvPr>
          <p:cNvSpPr txBox="1">
            <a:spLocks/>
          </p:cNvSpPr>
          <p:nvPr/>
        </p:nvSpPr>
        <p:spPr>
          <a:xfrm>
            <a:off x="249900" y="1166018"/>
            <a:ext cx="11263952" cy="5003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342900">
              <a:lnSpc>
                <a:spcPct val="150000"/>
              </a:lnSpc>
            </a:pPr>
            <a:r>
              <a:rPr lang="en-GB" sz="2400" dirty="0">
                <a:latin typeface="Panton"/>
                <a:cs typeface="Calibri" panose="020F0502020204030204" pitchFamily="34" charset="0"/>
              </a:rPr>
              <a:t>Significant differences in MH absence, presenteeism and hybrid working - role of culture and socio-political context</a:t>
            </a:r>
          </a:p>
          <a:p>
            <a:pPr marL="400050" indent="-342900">
              <a:lnSpc>
                <a:spcPct val="150000"/>
              </a:lnSpc>
            </a:pPr>
            <a:r>
              <a:rPr lang="en-GB" sz="2400" dirty="0">
                <a:latin typeface="Panton"/>
                <a:cs typeface="Calibri" panose="020F0502020204030204" pitchFamily="34" charset="0"/>
              </a:rPr>
              <a:t>Despite reporting higher levels of MH absence, Swedish firms significantly less likely to report impacts of MH in the workplace</a:t>
            </a:r>
          </a:p>
          <a:p>
            <a:pPr marL="400050" indent="-342900">
              <a:lnSpc>
                <a:spcPct val="150000"/>
              </a:lnSpc>
            </a:pPr>
            <a:r>
              <a:rPr lang="en-GB" sz="2400" dirty="0">
                <a:latin typeface="Panton"/>
                <a:cs typeface="Calibri" panose="020F0502020204030204" pitchFamily="34" charset="0"/>
              </a:rPr>
              <a:t>Swedish firm interventions more likely to be focused on strategic initiatives and investment in employees than on training and reducing risk factors</a:t>
            </a:r>
          </a:p>
          <a:p>
            <a:pPr marL="400050" indent="-342900">
              <a:lnSpc>
                <a:spcPct val="150000"/>
              </a:lnSpc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1435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14350" indent="-342900">
              <a:buFont typeface="Wingdings" panose="05000000000000000000" pitchFamily="2" charset="2"/>
              <a:buChar char="Ø"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425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1AEFA6-D162-188E-0091-09849EEA37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11DB88-4B08-BFCB-5DD1-5FD91A454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D0E3C57-C499-E9B8-7A0D-CB9BB4604A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B4EC5DA-6EF2-4F20-C1CC-FA9DF86BA4D6}"/>
              </a:ext>
            </a:extLst>
          </p:cNvPr>
          <p:cNvSpPr/>
          <p:nvPr/>
        </p:nvSpPr>
        <p:spPr>
          <a:xfrm>
            <a:off x="626389" y="493813"/>
            <a:ext cx="90265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latin typeface="Panton"/>
                <a:ea typeface="Calibri" panose="020F0502020204030204" pitchFamily="34" charset="0"/>
                <a:cs typeface="Times New Roman" panose="02020603050405020304" pitchFamily="18" charset="0"/>
              </a:rPr>
              <a:t>Workplace mental health in England, Ireland and Sweden: a comparative study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8FDA133-A170-C905-4293-4331B9BD7411}"/>
              </a:ext>
            </a:extLst>
          </p:cNvPr>
          <p:cNvSpPr txBox="1">
            <a:spLocks/>
          </p:cNvSpPr>
          <p:nvPr/>
        </p:nvSpPr>
        <p:spPr>
          <a:xfrm>
            <a:off x="275026" y="1704627"/>
            <a:ext cx="11434621" cy="45259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latin typeface="Panton"/>
                <a:cs typeface="Calibri" panose="020F0502020204030204" pitchFamily="34" charset="0"/>
              </a:rPr>
              <a:t>Why England, Ireland and Sweden?</a:t>
            </a:r>
          </a:p>
          <a:p>
            <a:pPr marL="51435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latin typeface="Panton"/>
                <a:cs typeface="Calibri" panose="020F0502020204030204" pitchFamily="34" charset="0"/>
              </a:rPr>
              <a:t>The dataset</a:t>
            </a:r>
          </a:p>
          <a:p>
            <a:pPr marL="51435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latin typeface="Panton"/>
                <a:cs typeface="Calibri" panose="020F0502020204030204" pitchFamily="34" charset="0"/>
              </a:rPr>
              <a:t>Findings:</a:t>
            </a:r>
          </a:p>
          <a:p>
            <a:pPr marL="971550" lvl="1" indent="-457200">
              <a:lnSpc>
                <a:spcPct val="150000"/>
              </a:lnSpc>
            </a:pPr>
            <a:r>
              <a:rPr lang="en-GB" sz="2000" dirty="0">
                <a:latin typeface="Panton"/>
                <a:cs typeface="Calibri" panose="020F0502020204030204" pitchFamily="34" charset="0"/>
              </a:rPr>
              <a:t>Mental health absence and its impact</a:t>
            </a:r>
          </a:p>
          <a:p>
            <a:pPr marL="971550" lvl="1" indent="-457200">
              <a:lnSpc>
                <a:spcPct val="150000"/>
              </a:lnSpc>
            </a:pPr>
            <a:r>
              <a:rPr lang="en-GB" sz="2000" dirty="0">
                <a:latin typeface="Panton"/>
                <a:cs typeface="Calibri" panose="020F0502020204030204" pitchFamily="34" charset="0"/>
              </a:rPr>
              <a:t>Presenteeism</a:t>
            </a:r>
          </a:p>
          <a:p>
            <a:pPr marL="971550" lvl="1" indent="-457200">
              <a:lnSpc>
                <a:spcPct val="150000"/>
              </a:lnSpc>
            </a:pPr>
            <a:r>
              <a:rPr lang="en-GB" sz="2000" dirty="0">
                <a:latin typeface="Panton"/>
                <a:cs typeface="Calibri" panose="020F0502020204030204" pitchFamily="34" charset="0"/>
              </a:rPr>
              <a:t>Uptake of initiatives</a:t>
            </a:r>
          </a:p>
          <a:p>
            <a:pPr marL="971550" lvl="1" indent="-457200">
              <a:lnSpc>
                <a:spcPct val="150000"/>
              </a:lnSpc>
            </a:pPr>
            <a:r>
              <a:rPr lang="en-GB" sz="2000" dirty="0">
                <a:latin typeface="Panton"/>
                <a:cs typeface="Calibri" panose="020F0502020204030204" pitchFamily="34" charset="0"/>
              </a:rPr>
              <a:t>Hybrid working</a:t>
            </a:r>
          </a:p>
          <a:p>
            <a:pPr marL="51435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latin typeface="Panton"/>
                <a:cs typeface="Calibri" panose="020F0502020204030204" pitchFamily="34" charset="0"/>
              </a:rPr>
              <a:t>Conclusions and implications</a:t>
            </a:r>
          </a:p>
          <a:p>
            <a:pPr marL="514350" indent="-457200">
              <a:lnSpc>
                <a:spcPct val="150000"/>
              </a:lnSpc>
              <a:buFont typeface="+mj-lt"/>
              <a:buAutoNum type="arabicPeriod"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1435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14350" indent="-342900">
              <a:buFont typeface="Wingdings" panose="05000000000000000000" pitchFamily="2" charset="2"/>
              <a:buChar char="Ø"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702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E7AD4-708B-A692-0F9A-7BC4E6595F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E990AA2-FC0C-21DF-35FA-B693FD2A0A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780726C-47A4-81DF-9A1F-4CFE9D883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533E28F-080B-DA45-119B-9A20555A6671}"/>
              </a:ext>
            </a:extLst>
          </p:cNvPr>
          <p:cNvSpPr/>
          <p:nvPr/>
        </p:nvSpPr>
        <p:spPr>
          <a:xfrm>
            <a:off x="638354" y="451609"/>
            <a:ext cx="91181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Implications?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FA2ABD-3F85-14E0-ED46-4F9080469616}"/>
              </a:ext>
            </a:extLst>
          </p:cNvPr>
          <p:cNvSpPr txBox="1">
            <a:spLocks/>
          </p:cNvSpPr>
          <p:nvPr/>
        </p:nvSpPr>
        <p:spPr>
          <a:xfrm>
            <a:off x="249900" y="1166018"/>
            <a:ext cx="11263952" cy="5003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342900">
              <a:lnSpc>
                <a:spcPct val="150000"/>
              </a:lnSpc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400050" indent="-342900">
              <a:lnSpc>
                <a:spcPct val="150000"/>
              </a:lnSpc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1435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14350" indent="-342900">
              <a:buFont typeface="Wingdings" panose="05000000000000000000" pitchFamily="2" charset="2"/>
              <a:buChar char="Ø"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57EC9-192D-2F48-014B-8F1558994FAF}"/>
              </a:ext>
            </a:extLst>
          </p:cNvPr>
          <p:cNvSpPr txBox="1">
            <a:spLocks/>
          </p:cNvSpPr>
          <p:nvPr/>
        </p:nvSpPr>
        <p:spPr>
          <a:xfrm>
            <a:off x="402300" y="1318418"/>
            <a:ext cx="11263952" cy="5003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342900">
              <a:lnSpc>
                <a:spcPct val="150000"/>
              </a:lnSpc>
            </a:pPr>
            <a:r>
              <a:rPr lang="en-GB" sz="2400" dirty="0">
                <a:latin typeface="Panton"/>
                <a:cs typeface="Calibri" panose="020F0502020204030204" pitchFamily="34" charset="0"/>
              </a:rPr>
              <a:t>Mental health-related absence: should we be minimising or managing it?</a:t>
            </a:r>
          </a:p>
          <a:p>
            <a:pPr marL="400050" indent="-342900">
              <a:lnSpc>
                <a:spcPct val="150000"/>
              </a:lnSpc>
            </a:pPr>
            <a:r>
              <a:rPr lang="en-GB" sz="2400" dirty="0">
                <a:latin typeface="Panton"/>
                <a:cs typeface="Calibri" panose="020F0502020204030204" pitchFamily="34" charset="0"/>
              </a:rPr>
              <a:t>Encouraging work life balance with more embedded remote working: how should employers manage psychological detachment issues? </a:t>
            </a:r>
          </a:p>
          <a:p>
            <a:pPr marL="400050" indent="-342900">
              <a:lnSpc>
                <a:spcPct val="150000"/>
              </a:lnSpc>
            </a:pPr>
            <a:r>
              <a:rPr lang="en-GB" sz="2400" dirty="0">
                <a:latin typeface="Panton"/>
                <a:cs typeface="Calibri" panose="020F0502020204030204" pitchFamily="34" charset="0"/>
              </a:rPr>
              <a:t>Presenteeism: is more presenteeism an inevitable consequence of remote working, and if so, what should we do to address it?</a:t>
            </a:r>
          </a:p>
          <a:p>
            <a:pPr marL="400050" indent="-342900">
              <a:lnSpc>
                <a:spcPct val="150000"/>
              </a:lnSpc>
            </a:pPr>
            <a:r>
              <a:rPr lang="en-GB" sz="2400" dirty="0">
                <a:latin typeface="Panton"/>
                <a:cs typeface="Calibri" panose="020F0502020204030204" pitchFamily="34" charset="0"/>
              </a:rPr>
              <a:t>Mental health initiatives in the workplace: what should policymakers do to encourage the adoption of mental health initiatives in the workplace? Which kinds of initiatives should they encourage?</a:t>
            </a:r>
          </a:p>
          <a:p>
            <a:pPr marL="400050" indent="-342900">
              <a:lnSpc>
                <a:spcPct val="150000"/>
              </a:lnSpc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400050" indent="-342900">
              <a:lnSpc>
                <a:spcPct val="150000"/>
              </a:lnSpc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1435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14350" indent="-342900">
              <a:buFont typeface="Wingdings" panose="05000000000000000000" pitchFamily="2" charset="2"/>
              <a:buChar char="Ø"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469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E407DCF-FBE3-4A9E-A5B9-D755204D7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194" y="0"/>
            <a:ext cx="12208194" cy="6858000"/>
          </a:xfrm>
          <a:prstGeom prst="rect">
            <a:avLst/>
          </a:prstGeom>
        </p:spPr>
      </p:pic>
      <p:sp>
        <p:nvSpPr>
          <p:cNvPr id="6" name="Title 4"/>
          <p:cNvSpPr txBox="1">
            <a:spLocks/>
          </p:cNvSpPr>
          <p:nvPr/>
        </p:nvSpPr>
        <p:spPr>
          <a:xfrm>
            <a:off x="1915648" y="1487288"/>
            <a:ext cx="4876800" cy="1069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5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486206" y="347949"/>
            <a:ext cx="2236188" cy="91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BF32BD-B60D-4C5D-A027-F7208C3DA5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277" y="6190257"/>
            <a:ext cx="8605723" cy="667743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6791339-E579-4F80-93A6-9D7080DF426A}"/>
              </a:ext>
            </a:extLst>
          </p:cNvPr>
          <p:cNvSpPr txBox="1">
            <a:spLocks/>
          </p:cNvSpPr>
          <p:nvPr/>
        </p:nvSpPr>
        <p:spPr>
          <a:xfrm>
            <a:off x="2156604" y="2481969"/>
            <a:ext cx="7211683" cy="189406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lnSpc>
                <a:spcPct val="150000"/>
              </a:lnSpc>
              <a:buNone/>
            </a:pPr>
            <a:r>
              <a:rPr lang="en-GB" sz="2400" dirty="0">
                <a:latin typeface="Panton"/>
                <a:cs typeface="Calibri" panose="020F0502020204030204" pitchFamily="34" charset="0"/>
              </a:rPr>
              <a:t>To find out more, please visit:</a:t>
            </a:r>
          </a:p>
          <a:p>
            <a:pPr marL="57150" indent="0">
              <a:lnSpc>
                <a:spcPct val="150000"/>
              </a:lnSpc>
              <a:buNone/>
            </a:pPr>
            <a:r>
              <a:rPr lang="en-GB" sz="2400" dirty="0">
                <a:latin typeface="Panton"/>
                <a:cs typeface="Calibri" panose="020F0502020204030204" pitchFamily="34" charset="0"/>
                <a:hlinkClick r:id="rId5"/>
              </a:rPr>
              <a:t>https://www.enterpriseresearch.ac.uk/esrc-mental-health-well-being-practices-outcomes-productivity-project/</a:t>
            </a: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7150" indent="0">
              <a:lnSpc>
                <a:spcPct val="150000"/>
              </a:lnSpc>
              <a:buNone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7150" indent="0">
              <a:lnSpc>
                <a:spcPct val="150000"/>
              </a:lnSpc>
              <a:buNone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EA0DD1E-4E80-4848-B1EE-EF46E58D37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00387" y="996913"/>
            <a:ext cx="4194412" cy="160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945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C7DA3-D441-79F5-1EA3-12BE8EDC2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D22820-D66A-74B7-0B00-B45ADA39A9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93BA251-88DD-8FF3-18F7-8F2D5D88E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E90B9BB-3510-3CD5-2B03-1A23FCB67317}"/>
              </a:ext>
            </a:extLst>
          </p:cNvPr>
          <p:cNvSpPr/>
          <p:nvPr/>
        </p:nvSpPr>
        <p:spPr>
          <a:xfrm>
            <a:off x="635267" y="367591"/>
            <a:ext cx="90265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latin typeface="Panton"/>
                <a:ea typeface="Calibri" panose="020F0502020204030204" pitchFamily="34" charset="0"/>
                <a:cs typeface="Times New Roman" panose="02020603050405020304" pitchFamily="18" charset="0"/>
              </a:rPr>
              <a:t>Healthcare overview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170FB28-6181-D73B-9995-EC07A906EC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188476"/>
              </p:ext>
            </p:extLst>
          </p:nvPr>
        </p:nvGraphicFramePr>
        <p:xfrm>
          <a:off x="1476103" y="1085176"/>
          <a:ext cx="8660674" cy="4907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2672">
                  <a:extLst>
                    <a:ext uri="{9D8B030D-6E8A-4147-A177-3AD203B41FA5}">
                      <a16:colId xmlns:a16="http://schemas.microsoft.com/office/drawing/2014/main" val="2058389718"/>
                    </a:ext>
                  </a:extLst>
                </a:gridCol>
                <a:gridCol w="2100871">
                  <a:extLst>
                    <a:ext uri="{9D8B030D-6E8A-4147-A177-3AD203B41FA5}">
                      <a16:colId xmlns:a16="http://schemas.microsoft.com/office/drawing/2014/main" val="3669584635"/>
                    </a:ext>
                  </a:extLst>
                </a:gridCol>
                <a:gridCol w="2508069">
                  <a:extLst>
                    <a:ext uri="{9D8B030D-6E8A-4147-A177-3AD203B41FA5}">
                      <a16:colId xmlns:a16="http://schemas.microsoft.com/office/drawing/2014/main" val="1730436049"/>
                    </a:ext>
                  </a:extLst>
                </a:gridCol>
                <a:gridCol w="2299062">
                  <a:extLst>
                    <a:ext uri="{9D8B030D-6E8A-4147-A177-3AD203B41FA5}">
                      <a16:colId xmlns:a16="http://schemas.microsoft.com/office/drawing/2014/main" val="4008226474"/>
                    </a:ext>
                  </a:extLst>
                </a:gridCol>
              </a:tblGrid>
              <a:tr h="364789">
                <a:tc>
                  <a:txBody>
                    <a:bodyPr/>
                    <a:lstStyle/>
                    <a:p>
                      <a:pPr algn="l" fontAlgn="ctr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>
                          <a:effectLst/>
                        </a:rPr>
                        <a:t>Ireland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>
                          <a:effectLst/>
                        </a:rPr>
                        <a:t>England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>
                          <a:effectLst/>
                        </a:rPr>
                        <a:t>Sweden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6972423"/>
                  </a:ext>
                </a:extLst>
              </a:tr>
              <a:tr h="36478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>
                          <a:effectLst/>
                        </a:rPr>
                        <a:t>Population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>
                          <a:effectLst/>
                        </a:rPr>
                        <a:t>5,194,336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>
                          <a:effectLst/>
                        </a:rPr>
                        <a:t>67,736,802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 dirty="0">
                          <a:effectLst/>
                        </a:rPr>
                        <a:t>10,521,556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2412792"/>
                  </a:ext>
                </a:extLst>
              </a:tr>
              <a:tr h="134190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>
                          <a:effectLst/>
                        </a:rPr>
                        <a:t>Healthcare funding model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 dirty="0">
                          <a:effectLst/>
                        </a:rPr>
                        <a:t>Two tier public/private healthcare system, private healthcare insurance common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 dirty="0">
                          <a:effectLst/>
                        </a:rPr>
                        <a:t>Publicly funded, private care available for those choosing it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 dirty="0">
                          <a:effectLst/>
                        </a:rPr>
                        <a:t>Publicly funded, private care has less of a role than in UK and Ireland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5683950"/>
                  </a:ext>
                </a:extLst>
              </a:tr>
              <a:tr h="134190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>
                          <a:effectLst/>
                        </a:rPr>
                        <a:t>Primary care access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 dirty="0">
                          <a:effectLst/>
                        </a:rPr>
                        <a:t>Free primary care for around 30% of population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 dirty="0">
                          <a:effectLst/>
                        </a:rPr>
                        <a:t>Universal free access to primary care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 dirty="0">
                          <a:effectLst/>
                        </a:rPr>
                        <a:t>Universal free access to primary care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4549840"/>
                  </a:ext>
                </a:extLst>
              </a:tr>
              <a:tr h="130230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>
                          <a:effectLst/>
                        </a:rPr>
                        <a:t>Sick pay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>
                          <a:effectLst/>
                        </a:rPr>
                        <a:t>Statutory sick pay for 5 days per year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>
                          <a:effectLst/>
                        </a:rPr>
                        <a:t>Statutory sick pay for up to 28 weeks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u="none" strike="noStrike" dirty="0">
                          <a:effectLst/>
                        </a:rPr>
                        <a:t>80% of salary for 364 days, extendable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96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30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5F41BB-8BC5-3DCD-17DC-CFD5AFC97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5831C3-EC82-BE5A-744E-966851452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739958B-D209-58EB-E9FA-2A924F3743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8951230-57A4-2BB9-4FBC-4FB8101B8814}"/>
              </a:ext>
            </a:extLst>
          </p:cNvPr>
          <p:cNvSpPr txBox="1"/>
          <p:nvPr/>
        </p:nvSpPr>
        <p:spPr>
          <a:xfrm>
            <a:off x="197528" y="5981377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OECD/European Union (2018)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5D35A7-1F02-9857-1E19-E39BF0BAC01D}"/>
              </a:ext>
            </a:extLst>
          </p:cNvPr>
          <p:cNvSpPr txBox="1"/>
          <p:nvPr/>
        </p:nvSpPr>
        <p:spPr>
          <a:xfrm>
            <a:off x="739065" y="317720"/>
            <a:ext cx="85299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Proportion of adults with mental disorders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F1281EF-A825-7BDA-2E2A-9F0751BB74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7072486"/>
              </p:ext>
            </p:extLst>
          </p:nvPr>
        </p:nvGraphicFramePr>
        <p:xfrm>
          <a:off x="2503503" y="1225117"/>
          <a:ext cx="6951215" cy="423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94426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9200B76-6474-4259-928C-289A69AD1B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99E897-C48A-7543-104A-8EF58FC78B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9920" y="434565"/>
            <a:ext cx="5424256" cy="59296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4D2FE2-E9DC-63FB-4A27-EBE87EC42077}"/>
              </a:ext>
            </a:extLst>
          </p:cNvPr>
          <p:cNvSpPr txBox="1"/>
          <p:nvPr/>
        </p:nvSpPr>
        <p:spPr>
          <a:xfrm>
            <a:off x="579439" y="105296"/>
            <a:ext cx="83304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Estimated direct and indirect costs related to mental health problems across EU countries, % of GDP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E6FA7C-41D0-2B89-1AED-40A82967CFFA}"/>
              </a:ext>
            </a:extLst>
          </p:cNvPr>
          <p:cNvSpPr txBox="1"/>
          <p:nvPr/>
        </p:nvSpPr>
        <p:spPr>
          <a:xfrm>
            <a:off x="197528" y="5981377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OECD/European Union (2018)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C44EDF-E2BA-A86B-AFEC-51D6C56F8C4F}"/>
              </a:ext>
            </a:extLst>
          </p:cNvPr>
          <p:cNvSpPr/>
          <p:nvPr/>
        </p:nvSpPr>
        <p:spPr>
          <a:xfrm>
            <a:off x="6729275" y="2528201"/>
            <a:ext cx="426128" cy="319596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D39610-9501-46BB-7A0A-F564BB00CE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4101" y="3654684"/>
            <a:ext cx="457240" cy="347502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63606719-4610-4629-BEAD-8DAEE93BE723}"/>
              </a:ext>
            </a:extLst>
          </p:cNvPr>
          <p:cNvSpPr/>
          <p:nvPr/>
        </p:nvSpPr>
        <p:spPr>
          <a:xfrm>
            <a:off x="4247522" y="3553229"/>
            <a:ext cx="426128" cy="319596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671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9200B76-6474-4259-928C-289A69AD1B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8FE9513-DD80-43DE-A196-678CBD4E9FF5}"/>
              </a:ext>
            </a:extLst>
          </p:cNvPr>
          <p:cNvSpPr/>
          <p:nvPr/>
        </p:nvSpPr>
        <p:spPr>
          <a:xfrm>
            <a:off x="638354" y="451609"/>
            <a:ext cx="91181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2400" b="1" kern="0" dirty="0">
                <a:solidFill>
                  <a:prstClr val="black"/>
                </a:solidFill>
                <a:latin typeface="Panton"/>
              </a:rPr>
              <a:t>Estimated direct and indirect costs related to mental health problems % of GDP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2F008AC-F37D-884A-5918-03ACC4A42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960164"/>
              </p:ext>
            </p:extLst>
          </p:nvPr>
        </p:nvGraphicFramePr>
        <p:xfrm>
          <a:off x="1642367" y="1282606"/>
          <a:ext cx="8114108" cy="4534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4099">
                  <a:extLst>
                    <a:ext uri="{9D8B030D-6E8A-4147-A177-3AD203B41FA5}">
                      <a16:colId xmlns:a16="http://schemas.microsoft.com/office/drawing/2014/main" val="3437208947"/>
                    </a:ext>
                  </a:extLst>
                </a:gridCol>
                <a:gridCol w="941598">
                  <a:extLst>
                    <a:ext uri="{9D8B030D-6E8A-4147-A177-3AD203B41FA5}">
                      <a16:colId xmlns:a16="http://schemas.microsoft.com/office/drawing/2014/main" val="854450723"/>
                    </a:ext>
                  </a:extLst>
                </a:gridCol>
                <a:gridCol w="859773">
                  <a:extLst>
                    <a:ext uri="{9D8B030D-6E8A-4147-A177-3AD203B41FA5}">
                      <a16:colId xmlns:a16="http://schemas.microsoft.com/office/drawing/2014/main" val="1150403539"/>
                    </a:ext>
                  </a:extLst>
                </a:gridCol>
                <a:gridCol w="859773">
                  <a:extLst>
                    <a:ext uri="{9D8B030D-6E8A-4147-A177-3AD203B41FA5}">
                      <a16:colId xmlns:a16="http://schemas.microsoft.com/office/drawing/2014/main" val="4154621604"/>
                    </a:ext>
                  </a:extLst>
                </a:gridCol>
                <a:gridCol w="859773">
                  <a:extLst>
                    <a:ext uri="{9D8B030D-6E8A-4147-A177-3AD203B41FA5}">
                      <a16:colId xmlns:a16="http://schemas.microsoft.com/office/drawing/2014/main" val="3012799549"/>
                    </a:ext>
                  </a:extLst>
                </a:gridCol>
                <a:gridCol w="859773">
                  <a:extLst>
                    <a:ext uri="{9D8B030D-6E8A-4147-A177-3AD203B41FA5}">
                      <a16:colId xmlns:a16="http://schemas.microsoft.com/office/drawing/2014/main" val="3965358536"/>
                    </a:ext>
                  </a:extLst>
                </a:gridCol>
                <a:gridCol w="859773">
                  <a:extLst>
                    <a:ext uri="{9D8B030D-6E8A-4147-A177-3AD203B41FA5}">
                      <a16:colId xmlns:a16="http://schemas.microsoft.com/office/drawing/2014/main" val="815595711"/>
                    </a:ext>
                  </a:extLst>
                </a:gridCol>
                <a:gridCol w="859773">
                  <a:extLst>
                    <a:ext uri="{9D8B030D-6E8A-4147-A177-3AD203B41FA5}">
                      <a16:colId xmlns:a16="http://schemas.microsoft.com/office/drawing/2014/main" val="1332962642"/>
                    </a:ext>
                  </a:extLst>
                </a:gridCol>
                <a:gridCol w="859773">
                  <a:extLst>
                    <a:ext uri="{9D8B030D-6E8A-4147-A177-3AD203B41FA5}">
                      <a16:colId xmlns:a16="http://schemas.microsoft.com/office/drawing/2014/main" val="1582135169"/>
                    </a:ext>
                  </a:extLst>
                </a:gridCol>
              </a:tblGrid>
              <a:tr h="486143">
                <a:tc rowSpan="3"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 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Total costs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Direct costs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Indirect costs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637006"/>
                  </a:ext>
                </a:extLst>
              </a:tr>
              <a:tr h="7778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On health systems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On social benefits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On the labour market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142127"/>
                  </a:ext>
                </a:extLst>
              </a:tr>
              <a:tr h="11667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in million EUR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% of GDP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in million EUR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% of GDP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in million EUR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% of GDP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in million EUR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% of GDP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3908358"/>
                  </a:ext>
                </a:extLst>
              </a:tr>
              <a:tr h="441948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EU28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607 074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4.10%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194 139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1.31%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169 939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1.15%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242 995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1.64%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5023221"/>
                  </a:ext>
                </a:extLst>
              </a:tr>
              <a:tr h="441948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Ireland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8 299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3.17%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2 232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0.85%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1 891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0.72%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4 176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1.59%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3711442"/>
                  </a:ext>
                </a:extLst>
              </a:tr>
              <a:tr h="441948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Sweden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21 677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4.83%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5 696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1.27%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7 558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1.68%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8 423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1.88%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7880918"/>
                  </a:ext>
                </a:extLst>
              </a:tr>
              <a:tr h="777829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UK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106 024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4.07%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36 353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1.40%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>
                          <a:effectLst/>
                        </a:rPr>
                        <a:t>22 704</a:t>
                      </a:r>
                      <a:endParaRPr lang="en-GB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0.87%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46 967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600" kern="100" dirty="0">
                          <a:effectLst/>
                        </a:rPr>
                        <a:t>1.80%</a:t>
                      </a:r>
                      <a:endParaRPr lang="en-GB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923443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520D8552-AEDA-8D1D-0990-51ABD82F962A}"/>
              </a:ext>
            </a:extLst>
          </p:cNvPr>
          <p:cNvSpPr/>
          <p:nvPr/>
        </p:nvSpPr>
        <p:spPr>
          <a:xfrm>
            <a:off x="7111014" y="3539654"/>
            <a:ext cx="861134" cy="195435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2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AFDF6-752F-A5D3-7726-5644AE6521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09F0EB-AF90-F757-D617-EE9B270F8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F6B0863-5B97-A92D-7A54-BBF24890A0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293D2B-B971-0AA3-3259-AC495BAC153A}"/>
              </a:ext>
            </a:extLst>
          </p:cNvPr>
          <p:cNvSpPr/>
          <p:nvPr/>
        </p:nvSpPr>
        <p:spPr>
          <a:xfrm>
            <a:off x="638354" y="451609"/>
            <a:ext cx="91181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Data set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F01B1E3-A429-5799-7949-8ECF432ADFD4}"/>
              </a:ext>
            </a:extLst>
          </p:cNvPr>
          <p:cNvSpPr txBox="1">
            <a:spLocks/>
          </p:cNvSpPr>
          <p:nvPr/>
        </p:nvSpPr>
        <p:spPr>
          <a:xfrm>
            <a:off x="249900" y="1166018"/>
            <a:ext cx="11263952" cy="5003963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342900">
              <a:lnSpc>
                <a:spcPct val="150000"/>
              </a:lnSpc>
            </a:pPr>
            <a:r>
              <a:rPr lang="en-GB" sz="3600" dirty="0">
                <a:latin typeface="Panton"/>
                <a:cs typeface="Calibri" panose="020F0502020204030204" pitchFamily="34" charset="0"/>
              </a:rPr>
              <a:t>Computer Assisted Telephone Interview (CATI) survey, for-profit and voluntary sector firms operating for at least 3 years, with minimum 10 employees  </a:t>
            </a:r>
          </a:p>
          <a:p>
            <a:pPr marL="1085850" lvl="1" indent="-5715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3600" dirty="0">
                <a:latin typeface="Panton"/>
                <a:cs typeface="Calibri" panose="020F0502020204030204" pitchFamily="34" charset="0"/>
              </a:rPr>
              <a:t>Ireland: Sep-Dec 2022: 1,501 firms</a:t>
            </a:r>
          </a:p>
          <a:p>
            <a:pPr marL="1085850" lvl="1" indent="-5715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3600" dirty="0">
                <a:latin typeface="Panton"/>
                <a:cs typeface="Calibri" panose="020F0502020204030204" pitchFamily="34" charset="0"/>
              </a:rPr>
              <a:t>England: Jan-May 2023: 1,902 firms</a:t>
            </a:r>
          </a:p>
          <a:p>
            <a:pPr marL="1085850" lvl="1" indent="-5715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3600" dirty="0">
                <a:latin typeface="Panton"/>
                <a:cs typeface="Calibri" panose="020F0502020204030204" pitchFamily="34" charset="0"/>
              </a:rPr>
              <a:t>Sweden: Sep-Dec 2023: 1,000 firms</a:t>
            </a:r>
          </a:p>
          <a:p>
            <a:pPr marL="400050" indent="-342900">
              <a:lnSpc>
                <a:spcPct val="150000"/>
              </a:lnSpc>
            </a:pPr>
            <a:r>
              <a:rPr lang="en-GB" sz="3600" dirty="0">
                <a:latin typeface="Panton"/>
                <a:cs typeface="Calibri" panose="020F0502020204030204" pitchFamily="34" charset="0"/>
              </a:rPr>
              <a:t>Business and employee characteristics</a:t>
            </a:r>
          </a:p>
          <a:p>
            <a:pPr marL="400050" indent="-342900">
              <a:lnSpc>
                <a:spcPct val="150000"/>
              </a:lnSpc>
            </a:pPr>
            <a:r>
              <a:rPr lang="en-GB" sz="3600" dirty="0">
                <a:latin typeface="Panton"/>
                <a:cs typeface="Calibri" panose="020F0502020204030204" pitchFamily="34" charset="0"/>
              </a:rPr>
              <a:t>General sickness  and Mental health sickness absence measurement &amp; practices</a:t>
            </a:r>
          </a:p>
          <a:p>
            <a:pPr marL="400050" indent="-342900">
              <a:lnSpc>
                <a:spcPct val="150000"/>
              </a:lnSpc>
            </a:pPr>
            <a:r>
              <a:rPr lang="en-GB" sz="3600" dirty="0">
                <a:latin typeface="Panton"/>
                <a:cs typeface="Calibri" panose="020F0502020204030204" pitchFamily="34" charset="0"/>
              </a:rPr>
              <a:t>Mental health initiatives and outcomes</a:t>
            </a:r>
          </a:p>
          <a:p>
            <a:pPr marL="400050" indent="-342900">
              <a:lnSpc>
                <a:spcPct val="150000"/>
              </a:lnSpc>
            </a:pPr>
            <a:r>
              <a:rPr lang="en-GB" sz="3600" dirty="0">
                <a:latin typeface="Panton"/>
                <a:cs typeface="Calibri" panose="020F0502020204030204" pitchFamily="34" charset="0"/>
              </a:rPr>
              <a:t>Presenteeism</a:t>
            </a:r>
          </a:p>
          <a:p>
            <a:pPr marL="400050" indent="-342900">
              <a:lnSpc>
                <a:spcPct val="150000"/>
              </a:lnSpc>
            </a:pPr>
            <a:r>
              <a:rPr lang="en-GB" sz="3600" dirty="0">
                <a:latin typeface="Panton"/>
                <a:cs typeface="Calibri" panose="020F0502020204030204" pitchFamily="34" charset="0"/>
              </a:rPr>
              <a:t>Technology and high-tech working practices</a:t>
            </a:r>
          </a:p>
          <a:p>
            <a:pPr marL="400050" indent="-342900">
              <a:lnSpc>
                <a:spcPct val="150000"/>
              </a:lnSpc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1435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14350" indent="-342900">
              <a:buFont typeface="Wingdings" panose="05000000000000000000" pitchFamily="2" charset="2"/>
              <a:buChar char="Ø"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15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40D4B-DAFE-A941-1D49-E4B4313C4D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FFBD88C-F25A-527A-8692-5C8E0E1AD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E3212D2-7F1A-0F5B-1238-614D7587CE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C14B5B3-007F-6DF3-BF2D-ED4CC7294387}"/>
              </a:ext>
            </a:extLst>
          </p:cNvPr>
          <p:cNvSpPr/>
          <p:nvPr/>
        </p:nvSpPr>
        <p:spPr>
          <a:xfrm>
            <a:off x="638354" y="451609"/>
            <a:ext cx="91181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Headlines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0F58633-8E20-2274-BDF1-3218AD9763CD}"/>
              </a:ext>
            </a:extLst>
          </p:cNvPr>
          <p:cNvSpPr txBox="1">
            <a:spLocks/>
          </p:cNvSpPr>
          <p:nvPr/>
        </p:nvSpPr>
        <p:spPr>
          <a:xfrm>
            <a:off x="249900" y="1166018"/>
            <a:ext cx="11263952" cy="5003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342900">
              <a:lnSpc>
                <a:spcPct val="150000"/>
              </a:lnSpc>
            </a:pPr>
            <a:r>
              <a:rPr lang="en-GB" dirty="0">
                <a:latin typeface="Panton"/>
                <a:cs typeface="Calibri" panose="020F0502020204030204" pitchFamily="34" charset="0"/>
              </a:rPr>
              <a:t>Significant country-level differences in:</a:t>
            </a:r>
          </a:p>
          <a:p>
            <a:pPr marL="857250" lvl="1" indent="-342900">
              <a:lnSpc>
                <a:spcPct val="150000"/>
              </a:lnSpc>
            </a:pPr>
            <a:r>
              <a:rPr lang="en-GB" sz="2800" dirty="0">
                <a:latin typeface="Panton"/>
                <a:cs typeface="Calibri" panose="020F0502020204030204" pitchFamily="34" charset="0"/>
              </a:rPr>
              <a:t>Patterns of mental health related sickness absence</a:t>
            </a:r>
          </a:p>
          <a:p>
            <a:pPr marL="857250" lvl="1" indent="-342900">
              <a:lnSpc>
                <a:spcPct val="150000"/>
              </a:lnSpc>
            </a:pPr>
            <a:r>
              <a:rPr lang="en-GB" sz="2800" dirty="0">
                <a:latin typeface="Panton"/>
                <a:cs typeface="Calibri" panose="020F0502020204030204" pitchFamily="34" charset="0"/>
              </a:rPr>
              <a:t>Patterns and types of presenteeism</a:t>
            </a:r>
          </a:p>
          <a:p>
            <a:pPr marL="857250" lvl="1" indent="-342900">
              <a:lnSpc>
                <a:spcPct val="150000"/>
              </a:lnSpc>
            </a:pPr>
            <a:r>
              <a:rPr lang="en-GB" sz="2800" dirty="0">
                <a:latin typeface="Panton"/>
                <a:cs typeface="Calibri" panose="020F0502020204030204" pitchFamily="34" charset="0"/>
              </a:rPr>
              <a:t>Engagement in mental health &amp; wellbeing initiatives</a:t>
            </a:r>
          </a:p>
          <a:p>
            <a:pPr marL="857250" lvl="1" indent="-342900">
              <a:lnSpc>
                <a:spcPct val="150000"/>
              </a:lnSpc>
            </a:pPr>
            <a:r>
              <a:rPr lang="en-GB" sz="2800" dirty="0">
                <a:latin typeface="Panton"/>
                <a:cs typeface="Calibri" panose="020F0502020204030204" pitchFamily="34" charset="0"/>
              </a:rPr>
              <a:t>Adoption of hybrid working</a:t>
            </a:r>
          </a:p>
          <a:p>
            <a:pPr marL="857250" lvl="1" indent="-342900">
              <a:lnSpc>
                <a:spcPct val="150000"/>
              </a:lnSpc>
            </a:pPr>
            <a:r>
              <a:rPr lang="en-GB" sz="2800" dirty="0">
                <a:latin typeface="Panton"/>
                <a:cs typeface="Calibri" panose="020F0502020204030204" pitchFamily="34" charset="0"/>
              </a:rPr>
              <a:t>Reported impact of mental health on business operations</a:t>
            </a:r>
          </a:p>
          <a:p>
            <a:pPr marL="400050" indent="-342900">
              <a:lnSpc>
                <a:spcPct val="150000"/>
              </a:lnSpc>
            </a:pPr>
            <a:endParaRPr lang="en-GB" sz="3600" dirty="0">
              <a:latin typeface="Panton"/>
              <a:cs typeface="Calibri" panose="020F0502020204030204" pitchFamily="34" charset="0"/>
            </a:endParaRPr>
          </a:p>
          <a:p>
            <a:pPr marL="400050" indent="-342900">
              <a:lnSpc>
                <a:spcPct val="150000"/>
              </a:lnSpc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1435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  <a:p>
            <a:pPr marL="514350" indent="-342900">
              <a:buFont typeface="Wingdings" panose="05000000000000000000" pitchFamily="2" charset="2"/>
              <a:buChar char="Ø"/>
            </a:pPr>
            <a:endParaRPr lang="en-GB" sz="2400" dirty="0">
              <a:latin typeface="Panton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855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4E00D-C6CD-2073-9C33-7733405D8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962F78-D332-6743-70BB-D2E22BB66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833" y="6364187"/>
            <a:ext cx="11934333" cy="126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5C101CA-D116-8CF9-BAB8-A779157192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049" y="493813"/>
            <a:ext cx="1438781" cy="591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5EA87A7-2894-0872-4184-BF4825FF4A9F}"/>
              </a:ext>
            </a:extLst>
          </p:cNvPr>
          <p:cNvSpPr/>
          <p:nvPr/>
        </p:nvSpPr>
        <p:spPr>
          <a:xfrm>
            <a:off x="611721" y="214766"/>
            <a:ext cx="91181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b="1" kern="0" dirty="0">
                <a:solidFill>
                  <a:prstClr val="black"/>
                </a:solidFill>
                <a:latin typeface="Panton"/>
              </a:rPr>
              <a:t>Mental health related sickness absence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CB11930-6055-98CD-C786-7E0B38EDD9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329480"/>
              </p:ext>
            </p:extLst>
          </p:nvPr>
        </p:nvGraphicFramePr>
        <p:xfrm>
          <a:off x="2414727" y="1487509"/>
          <a:ext cx="7208668" cy="4474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BD5E484-1CE7-BE0A-C26B-27313B90A060}"/>
              </a:ext>
            </a:extLst>
          </p:cNvPr>
          <p:cNvSpPr txBox="1"/>
          <p:nvPr/>
        </p:nvSpPr>
        <p:spPr>
          <a:xfrm>
            <a:off x="2414727" y="1118177"/>
            <a:ext cx="7572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Proportion of firms reporting MH sickness absence in the preceding 12 months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2C7399-D483-CB3A-D811-346CA8158F6C}"/>
              </a:ext>
            </a:extLst>
          </p:cNvPr>
          <p:cNvSpPr txBox="1"/>
          <p:nvPr/>
        </p:nvSpPr>
        <p:spPr>
          <a:xfrm>
            <a:off x="128833" y="5921829"/>
            <a:ext cx="5988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Sweden 1,000 firms, England 1,878 firms, Ireland 1,484 firms</a:t>
            </a:r>
          </a:p>
        </p:txBody>
      </p:sp>
    </p:spTree>
    <p:extLst>
      <p:ext uri="{BB962C8B-B14F-4D97-AF65-F5344CB8AC3E}">
        <p14:creationId xmlns:p14="http://schemas.microsoft.com/office/powerpoint/2010/main" val="12561097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8ebe14f-ac5a-4ad6-9741-9c398a6e179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7392AC894D1C4B9B1AE8363DEDF347" ma:contentTypeVersion="14" ma:contentTypeDescription="Create a new document." ma:contentTypeScope="" ma:versionID="9aa9bcfb26811b4efa61e7b7e5fba28e">
  <xsd:schema xmlns:xsd="http://www.w3.org/2001/XMLSchema" xmlns:xs="http://www.w3.org/2001/XMLSchema" xmlns:p="http://schemas.microsoft.com/office/2006/metadata/properties" xmlns:ns3="a8ebe14f-ac5a-4ad6-9741-9c398a6e179f" xmlns:ns4="d0f994f5-3901-48b9-8782-8550da016368" targetNamespace="http://schemas.microsoft.com/office/2006/metadata/properties" ma:root="true" ma:fieldsID="e8b5d3034605c628492fc002e2e3058e" ns3:_="" ns4:_="">
    <xsd:import namespace="a8ebe14f-ac5a-4ad6-9741-9c398a6e179f"/>
    <xsd:import namespace="d0f994f5-3901-48b9-8782-8550da0163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ebe14f-ac5a-4ad6-9741-9c398a6e17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f994f5-3901-48b9-8782-8550da016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A464C2-BA7D-42F4-9A36-E3DED5DC5FE6}">
  <ds:schemaRefs>
    <ds:schemaRef ds:uri="http://www.w3.org/XML/1998/namespace"/>
    <ds:schemaRef ds:uri="a8ebe14f-ac5a-4ad6-9741-9c398a6e179f"/>
    <ds:schemaRef ds:uri="d0f994f5-3901-48b9-8782-8550da016368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8556F40-861A-40A5-A234-A78CC097BE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897A3B-9B49-413B-8228-066ED5B46B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ebe14f-ac5a-4ad6-9741-9c398a6e179f"/>
    <ds:schemaRef ds:uri="d0f994f5-3901-48b9-8782-8550da016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19173</TotalTime>
  <Words>901</Words>
  <Application>Microsoft Office PowerPoint</Application>
  <PresentationFormat>Widescreen</PresentationFormat>
  <Paragraphs>160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Aptos Narrow</vt:lpstr>
      <vt:lpstr>Arial</vt:lpstr>
      <vt:lpstr>Calibri</vt:lpstr>
      <vt:lpstr>Calibri Light</vt:lpstr>
      <vt:lpstr>Panton</vt:lpstr>
      <vt:lpstr>Wingdings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Ferris, Wendy</dc:creator>
  <cp:lastModifiedBy>Wishart, Maria</cp:lastModifiedBy>
  <cp:revision>39</cp:revision>
  <cp:lastPrinted>2023-11-20T10:15:57Z</cp:lastPrinted>
  <dcterms:created xsi:type="dcterms:W3CDTF">2020-10-14T11:16:42Z</dcterms:created>
  <dcterms:modified xsi:type="dcterms:W3CDTF">2024-02-21T10:24:40Z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0x010100F27392AC894D1C4B9B1AE8363DEDF347</vt:lpwstr>
  </property>
</Properties>
</file>